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5"/>
  </p:notesMasterIdLst>
  <p:sldIdLst>
    <p:sldId id="256" r:id="rId2"/>
    <p:sldId id="297" r:id="rId3"/>
    <p:sldId id="259" r:id="rId4"/>
    <p:sldId id="287" r:id="rId5"/>
    <p:sldId id="298" r:id="rId6"/>
    <p:sldId id="264" r:id="rId7"/>
    <p:sldId id="299" r:id="rId8"/>
    <p:sldId id="300" r:id="rId9"/>
    <p:sldId id="301" r:id="rId10"/>
    <p:sldId id="258" r:id="rId11"/>
    <p:sldId id="302" r:id="rId12"/>
    <p:sldId id="303" r:id="rId13"/>
    <p:sldId id="304" r:id="rId14"/>
    <p:sldId id="305" r:id="rId15"/>
    <p:sldId id="306" r:id="rId16"/>
    <p:sldId id="307" r:id="rId17"/>
    <p:sldId id="313" r:id="rId18"/>
    <p:sldId id="320" r:id="rId19"/>
    <p:sldId id="308" r:id="rId20"/>
    <p:sldId id="309" r:id="rId21"/>
    <p:sldId id="310" r:id="rId22"/>
    <p:sldId id="311" r:id="rId23"/>
    <p:sldId id="312" r:id="rId24"/>
    <p:sldId id="319" r:id="rId25"/>
    <p:sldId id="315" r:id="rId26"/>
    <p:sldId id="316" r:id="rId27"/>
    <p:sldId id="317" r:id="rId28"/>
    <p:sldId id="318" r:id="rId29"/>
    <p:sldId id="322" r:id="rId30"/>
    <p:sldId id="321" r:id="rId31"/>
    <p:sldId id="323" r:id="rId32"/>
    <p:sldId id="324" r:id="rId33"/>
    <p:sldId id="325" r:id="rId34"/>
  </p:sldIdLst>
  <p:sldSz cx="9144000" cy="5143500" type="screen16x9"/>
  <p:notesSz cx="6858000" cy="9144000"/>
  <p:embeddedFontLst>
    <p:embeddedFont>
      <p:font typeface="Abel" panose="02000506030000020004" pitchFamily="2" charset="0"/>
      <p:regular r:id="rId36"/>
    </p:embeddedFont>
    <p:embeddedFont>
      <p:font typeface="Bahiana" panose="020B0604020202020204" charset="-94"/>
      <p:regular r:id="rId37"/>
    </p:embeddedFont>
    <p:embeddedFont>
      <p:font typeface="Fira Sans Extra Condensed Medium" panose="020B0603050000020004" pitchFamily="34" charset="0"/>
      <p:regular r:id="rId38"/>
      <p:bold r:id="rId39"/>
      <p:italic r:id="rId40"/>
      <p:boldItalic r:id="rId41"/>
    </p:embeddedFont>
    <p:embeddedFont>
      <p:font typeface="Hepta Slab" panose="020B0604020202020204" charset="-94"/>
      <p:regular r:id="rId42"/>
      <p:bold r:id="rId43"/>
    </p:embeddedFont>
    <p:embeddedFont>
      <p:font typeface="Hepta Slab Medium" panose="020B0604020202020204" charset="-94"/>
      <p:regular r:id="rId44"/>
      <p:bold r:id="rId45"/>
    </p:embeddedFont>
    <p:embeddedFont>
      <p:font typeface="Hepta Slab SemiBold" panose="020B0604020202020204" charset="-94"/>
      <p:regular r:id="rId46"/>
      <p:bold r:id="rId47"/>
    </p:embeddedFont>
    <p:embeddedFont>
      <p:font typeface="Oswald SemiBold" panose="00000700000000000000" pitchFamily="2" charset="-94"/>
      <p:regular r:id="rId48"/>
      <p:bold r:id="rId49"/>
    </p:embeddedFont>
    <p:embeddedFont>
      <p:font typeface="Sansita" panose="020B0604020202020204" charset="-94"/>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DD89C0-1E61-4CB2-B386-EA077E0EDF2B}">
  <a:tblStyle styleId="{34DD89C0-1E61-4CB2-B386-EA077E0EDF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18" autoAdjust="0"/>
  </p:normalViewPr>
  <p:slideViewPr>
    <p:cSldViewPr snapToGrid="0">
      <p:cViewPr varScale="1">
        <p:scale>
          <a:sx n="131" d="100"/>
          <a:sy n="131" d="100"/>
        </p:scale>
        <p:origin x="104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354f388d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354f388d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Hi</a:t>
            </a:r>
            <a:r>
              <a:rPr lang="tr-TR" dirty="0"/>
              <a:t> </a:t>
            </a:r>
            <a:r>
              <a:rPr lang="tr-TR" dirty="0" err="1"/>
              <a:t>everyone</a:t>
            </a:r>
            <a:r>
              <a:rPr lang="tr-TR" dirty="0"/>
              <a:t>! I </a:t>
            </a:r>
            <a:r>
              <a:rPr lang="tr-TR" dirty="0" err="1"/>
              <a:t>hope</a:t>
            </a:r>
            <a:r>
              <a:rPr lang="tr-TR" dirty="0"/>
              <a:t> </a:t>
            </a:r>
            <a:r>
              <a:rPr lang="tr-TR" dirty="0" err="1"/>
              <a:t>you</a:t>
            </a:r>
            <a:r>
              <a:rPr lang="tr-TR" dirty="0"/>
              <a:t> </a:t>
            </a:r>
            <a:r>
              <a:rPr lang="tr-TR" dirty="0" err="1"/>
              <a:t>are</a:t>
            </a:r>
            <a:r>
              <a:rPr lang="tr-TR" dirty="0"/>
              <a:t> </a:t>
            </a:r>
            <a:r>
              <a:rPr lang="tr-TR" dirty="0" err="1"/>
              <a:t>well</a:t>
            </a:r>
            <a:r>
              <a:rPr lang="tr-TR" dirty="0"/>
              <a:t>. I am </a:t>
            </a:r>
            <a:r>
              <a:rPr lang="tr-TR"/>
              <a:t>Gufran Yeşilyurt. </a:t>
            </a:r>
            <a:r>
              <a:rPr lang="tr-TR" dirty="0" err="1"/>
              <a:t>Today</a:t>
            </a:r>
            <a:r>
              <a:rPr lang="tr-TR" dirty="0"/>
              <a:t> I am </a:t>
            </a:r>
            <a:r>
              <a:rPr lang="tr-TR" dirty="0" err="1"/>
              <a:t>going</a:t>
            </a:r>
            <a:r>
              <a:rPr lang="tr-TR" dirty="0"/>
              <a:t> </a:t>
            </a:r>
            <a:r>
              <a:rPr lang="tr-TR" dirty="0" err="1"/>
              <a:t>to</a:t>
            </a:r>
            <a:r>
              <a:rPr lang="tr-TR" dirty="0"/>
              <a:t> </a:t>
            </a:r>
            <a:r>
              <a:rPr lang="tr-TR" dirty="0" err="1"/>
              <a:t>present</a:t>
            </a:r>
            <a:r>
              <a:rPr lang="tr-TR" dirty="0"/>
              <a:t> </a:t>
            </a:r>
            <a:r>
              <a:rPr lang="tr-TR" dirty="0" err="1"/>
              <a:t>my</a:t>
            </a:r>
            <a:r>
              <a:rPr lang="tr-TR" dirty="0"/>
              <a:t> </a:t>
            </a:r>
            <a:r>
              <a:rPr lang="tr-TR" dirty="0" err="1"/>
              <a:t>Deep</a:t>
            </a:r>
            <a:r>
              <a:rPr lang="tr-TR" dirty="0"/>
              <a:t> </a:t>
            </a:r>
            <a:r>
              <a:rPr lang="tr-TR" dirty="0" err="1"/>
              <a:t>Packet</a:t>
            </a:r>
            <a:r>
              <a:rPr lang="tr-TR" dirty="0"/>
              <a:t> </a:t>
            </a:r>
            <a:r>
              <a:rPr lang="tr-TR" dirty="0" err="1"/>
              <a:t>Inspection</a:t>
            </a:r>
            <a:r>
              <a:rPr lang="tr-TR" dirty="0"/>
              <a:t> </a:t>
            </a:r>
            <a:r>
              <a:rPr lang="tr-TR" dirty="0" err="1"/>
              <a:t>about</a:t>
            </a:r>
            <a:r>
              <a:rPr lang="tr-TR" dirty="0"/>
              <a:t> </a:t>
            </a:r>
            <a:r>
              <a:rPr lang="tr-TR" dirty="0" err="1"/>
              <a:t>ClickMeeting</a:t>
            </a:r>
            <a:r>
              <a:rPr lang="tr-TR" dirty="0"/>
              <a:t>. But </a:t>
            </a:r>
            <a:r>
              <a:rPr lang="tr-TR" dirty="0" err="1"/>
              <a:t>first</a:t>
            </a:r>
            <a:r>
              <a:rPr lang="tr-TR" dirty="0"/>
              <a:t>, it is </a:t>
            </a:r>
            <a:r>
              <a:rPr lang="tr-TR" dirty="0" err="1"/>
              <a:t>good</a:t>
            </a:r>
            <a:r>
              <a:rPr lang="tr-TR" dirty="0"/>
              <a:t> </a:t>
            </a:r>
            <a:r>
              <a:rPr lang="tr-TR" dirty="0" err="1"/>
              <a:t>to</a:t>
            </a:r>
            <a:r>
              <a:rPr lang="tr-TR" dirty="0"/>
              <a:t> </a:t>
            </a:r>
            <a:r>
              <a:rPr lang="tr-TR" dirty="0" err="1"/>
              <a:t>know</a:t>
            </a:r>
            <a:r>
              <a:rPr lang="tr-TR" dirty="0"/>
              <a:t> </a:t>
            </a:r>
            <a:r>
              <a:rPr lang="tr-TR" dirty="0" err="1"/>
              <a:t>what</a:t>
            </a:r>
            <a:r>
              <a:rPr lang="tr-TR" dirty="0"/>
              <a:t> is </a:t>
            </a:r>
            <a:r>
              <a:rPr lang="tr-TR" dirty="0" err="1"/>
              <a:t>ClickMeeting</a:t>
            </a:r>
            <a:r>
              <a:rPr lang="tr-TR"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Desktop </a:t>
            </a:r>
            <a:r>
              <a:rPr lang="tr-TR" dirty="0" err="1"/>
              <a:t>traffic</a:t>
            </a:r>
            <a:r>
              <a:rPr lang="tr-TR" dirty="0"/>
              <a:t> </a:t>
            </a:r>
            <a:r>
              <a:rPr lang="tr-TR" dirty="0" err="1"/>
              <a:t>was</a:t>
            </a:r>
            <a:r>
              <a:rPr lang="tr-TR" dirty="0"/>
              <a:t> </a:t>
            </a:r>
            <a:r>
              <a:rPr lang="tr-TR" dirty="0" err="1"/>
              <a:t>way</a:t>
            </a:r>
            <a:r>
              <a:rPr lang="tr-TR" dirty="0"/>
              <a:t> </a:t>
            </a:r>
            <a:r>
              <a:rPr lang="tr-TR" dirty="0" err="1"/>
              <a:t>easier</a:t>
            </a:r>
            <a:r>
              <a:rPr lang="tr-TR" dirty="0"/>
              <a:t> </a:t>
            </a:r>
            <a:r>
              <a:rPr lang="tr-TR" dirty="0" err="1"/>
              <a:t>to</a:t>
            </a:r>
            <a:r>
              <a:rPr lang="tr-TR" dirty="0"/>
              <a:t> </a:t>
            </a:r>
            <a:r>
              <a:rPr lang="tr-TR" dirty="0" err="1"/>
              <a:t>isolate</a:t>
            </a:r>
            <a:r>
              <a:rPr lang="tr-TR" dirty="0"/>
              <a:t> </a:t>
            </a:r>
            <a:r>
              <a:rPr lang="tr-TR" dirty="0" err="1"/>
              <a:t>and</a:t>
            </a:r>
            <a:r>
              <a:rPr lang="tr-TR" dirty="0"/>
              <a:t> </a:t>
            </a:r>
            <a:r>
              <a:rPr lang="tr-TR" dirty="0" err="1"/>
              <a:t>there</a:t>
            </a:r>
            <a:r>
              <a:rPr lang="tr-TR" dirty="0"/>
              <a:t> </a:t>
            </a:r>
            <a:r>
              <a:rPr lang="tr-TR" dirty="0" err="1"/>
              <a:t>were</a:t>
            </a:r>
            <a:r>
              <a:rPr lang="tr-TR" dirty="0"/>
              <a:t> </a:t>
            </a:r>
            <a:r>
              <a:rPr lang="tr-TR" dirty="0" err="1"/>
              <a:t>still</a:t>
            </a:r>
            <a:r>
              <a:rPr lang="tr-TR" dirty="0"/>
              <a:t> </a:t>
            </a:r>
            <a:r>
              <a:rPr lang="tr-TR" dirty="0" err="1"/>
              <a:t>some</a:t>
            </a:r>
            <a:r>
              <a:rPr lang="tr-TR" dirty="0"/>
              <a:t> </a:t>
            </a:r>
            <a:r>
              <a:rPr lang="tr-TR" dirty="0" err="1"/>
              <a:t>parts</a:t>
            </a:r>
            <a:r>
              <a:rPr lang="tr-TR" dirty="0"/>
              <a:t> </a:t>
            </a:r>
            <a:r>
              <a:rPr lang="tr-TR" dirty="0" err="1"/>
              <a:t>connected</a:t>
            </a:r>
            <a:r>
              <a:rPr lang="tr-TR" dirty="0"/>
              <a:t> </a:t>
            </a:r>
            <a:r>
              <a:rPr lang="tr-TR" dirty="0" err="1"/>
              <a:t>to</a:t>
            </a:r>
            <a:r>
              <a:rPr lang="tr-TR" dirty="0"/>
              <a:t> </a:t>
            </a:r>
            <a:r>
              <a:rPr lang="tr-TR" dirty="0" err="1"/>
              <a:t>the</a:t>
            </a:r>
            <a:r>
              <a:rPr lang="tr-TR" dirty="0"/>
              <a:t> browser </a:t>
            </a:r>
            <a:r>
              <a:rPr lang="tr-TR" dirty="0" err="1"/>
              <a:t>so</a:t>
            </a:r>
            <a:r>
              <a:rPr lang="tr-TR" dirty="0"/>
              <a:t> it </a:t>
            </a:r>
            <a:r>
              <a:rPr lang="tr-TR" dirty="0" err="1"/>
              <a:t>was</a:t>
            </a:r>
            <a:r>
              <a:rPr lang="tr-TR" dirty="0"/>
              <a:t> not </a:t>
            </a:r>
            <a:r>
              <a:rPr lang="tr-TR" dirty="0" err="1"/>
              <a:t>different</a:t>
            </a:r>
            <a:r>
              <a:rPr lang="tr-TR" dirty="0"/>
              <a:t> </a:t>
            </a:r>
            <a:r>
              <a:rPr lang="tr-TR" dirty="0" err="1"/>
              <a:t>from</a:t>
            </a:r>
            <a:r>
              <a:rPr lang="tr-TR" dirty="0"/>
              <a:t> </a:t>
            </a:r>
            <a:r>
              <a:rPr lang="tr-TR" dirty="0" err="1"/>
              <a:t>all</a:t>
            </a:r>
            <a:r>
              <a:rPr lang="tr-TR" dirty="0"/>
              <a:t> </a:t>
            </a:r>
            <a:r>
              <a:rPr lang="tr-TR" dirty="0" err="1"/>
              <a:t>aspects</a:t>
            </a:r>
            <a:r>
              <a:rPr lang="tr-TR"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Now</a:t>
            </a:r>
            <a:r>
              <a:rPr lang="tr-TR" dirty="0"/>
              <a:t> </a:t>
            </a:r>
            <a:r>
              <a:rPr lang="tr-TR" dirty="0" err="1"/>
              <a:t>let’s</a:t>
            </a:r>
            <a:r>
              <a:rPr lang="tr-TR" dirty="0"/>
              <a:t> </a:t>
            </a:r>
            <a:r>
              <a:rPr lang="tr-TR" dirty="0" err="1"/>
              <a:t>take</a:t>
            </a:r>
            <a:r>
              <a:rPr lang="tr-TR" dirty="0"/>
              <a:t> a </a:t>
            </a:r>
            <a:r>
              <a:rPr lang="tr-TR" dirty="0" err="1"/>
              <a:t>look</a:t>
            </a:r>
            <a:r>
              <a:rPr lang="tr-TR" dirty="0"/>
              <a:t> at how I </a:t>
            </a:r>
            <a:r>
              <a:rPr lang="tr-TR" dirty="0" err="1"/>
              <a:t>started</a:t>
            </a:r>
            <a:r>
              <a:rPr lang="tr-TR" dirty="0"/>
              <a:t> </a:t>
            </a:r>
            <a:r>
              <a:rPr lang="tr-TR" dirty="0" err="1"/>
              <a:t>to</a:t>
            </a:r>
            <a:r>
              <a:rPr lang="tr-TR" dirty="0"/>
              <a:t> </a:t>
            </a:r>
            <a:r>
              <a:rPr lang="tr-TR" dirty="0" err="1"/>
              <a:t>capture</a:t>
            </a:r>
            <a:r>
              <a:rPr lang="tr-TR" dirty="0"/>
              <a:t> </a:t>
            </a:r>
            <a:r>
              <a:rPr lang="tr-TR" dirty="0" err="1"/>
              <a:t>and</a:t>
            </a:r>
            <a:r>
              <a:rPr lang="tr-TR" dirty="0"/>
              <a:t> </a:t>
            </a:r>
            <a:r>
              <a:rPr lang="tr-TR" dirty="0" err="1"/>
              <a:t>inspect</a:t>
            </a:r>
            <a:r>
              <a:rPr lang="tr-TR" dirty="0"/>
              <a:t> </a:t>
            </a:r>
            <a:r>
              <a:rPr lang="tr-TR" dirty="0" err="1"/>
              <a:t>these</a:t>
            </a:r>
            <a:r>
              <a:rPr lang="tr-TR" dirty="0"/>
              <a:t> </a:t>
            </a:r>
            <a:r>
              <a:rPr lang="tr-TR" dirty="0" err="1"/>
              <a:t>packets</a:t>
            </a:r>
            <a:r>
              <a:rPr lang="tr-TR" dirty="0"/>
              <a:t>. Of </a:t>
            </a:r>
            <a:r>
              <a:rPr lang="tr-TR" dirty="0" err="1"/>
              <a:t>course</a:t>
            </a:r>
            <a:r>
              <a:rPr lang="tr-TR" dirty="0"/>
              <a:t>, it </a:t>
            </a:r>
            <a:r>
              <a:rPr lang="tr-TR" dirty="0" err="1"/>
              <a:t>was</a:t>
            </a:r>
            <a:r>
              <a:rPr lang="tr-TR" dirty="0"/>
              <a:t> </a:t>
            </a:r>
            <a:r>
              <a:rPr lang="tr-TR" dirty="0" err="1"/>
              <a:t>with</a:t>
            </a:r>
            <a:r>
              <a:rPr lang="tr-TR" dirty="0"/>
              <a:t> </a:t>
            </a:r>
            <a:r>
              <a:rPr lang="tr-TR" dirty="0" err="1"/>
              <a:t>Wireshark</a:t>
            </a:r>
            <a:r>
              <a:rPr lang="tr-TR" dirty="0"/>
              <a:t> but </a:t>
            </a:r>
            <a:r>
              <a:rPr lang="tr-TR" dirty="0" err="1"/>
              <a:t>there</a:t>
            </a:r>
            <a:r>
              <a:rPr lang="tr-TR" dirty="0"/>
              <a:t> </a:t>
            </a:r>
            <a:r>
              <a:rPr lang="tr-TR" dirty="0" err="1"/>
              <a:t>are</a:t>
            </a:r>
            <a:r>
              <a:rPr lang="tr-TR" dirty="0"/>
              <a:t> </a:t>
            </a:r>
            <a:r>
              <a:rPr lang="tr-TR" dirty="0" err="1"/>
              <a:t>other</a:t>
            </a:r>
            <a:r>
              <a:rPr lang="tr-TR" dirty="0"/>
              <a:t> </a:t>
            </a:r>
            <a:r>
              <a:rPr lang="tr-TR" dirty="0" err="1"/>
              <a:t>tools</a:t>
            </a:r>
            <a:r>
              <a:rPr lang="tr-TR" dirty="0"/>
              <a:t> </a:t>
            </a:r>
            <a:r>
              <a:rPr lang="tr-TR" dirty="0" err="1"/>
              <a:t>that</a:t>
            </a:r>
            <a:r>
              <a:rPr lang="tr-TR" dirty="0"/>
              <a:t> </a:t>
            </a:r>
            <a:r>
              <a:rPr lang="tr-TR" dirty="0" err="1"/>
              <a:t>are</a:t>
            </a:r>
            <a:r>
              <a:rPr lang="tr-TR" dirty="0"/>
              <a:t> </a:t>
            </a:r>
            <a:r>
              <a:rPr lang="tr-TR" dirty="0" err="1"/>
              <a:t>worth</a:t>
            </a:r>
            <a:r>
              <a:rPr lang="tr-TR" dirty="0"/>
              <a:t> </a:t>
            </a:r>
            <a:r>
              <a:rPr lang="tr-TR" dirty="0" err="1"/>
              <a:t>mentioning</a:t>
            </a:r>
            <a:r>
              <a:rPr lang="tr-TR" dirty="0"/>
              <a:t>.</a:t>
            </a:r>
            <a:endParaRPr dirty="0"/>
          </a:p>
        </p:txBody>
      </p:sp>
    </p:spTree>
    <p:extLst>
      <p:ext uri="{BB962C8B-B14F-4D97-AF65-F5344CB8AC3E}">
        <p14:creationId xmlns:p14="http://schemas.microsoft.com/office/powerpoint/2010/main" val="2320548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72416fa8cc_16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72416fa8cc_1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Before</a:t>
            </a:r>
            <a:r>
              <a:rPr lang="tr-TR" dirty="0"/>
              <a:t> </a:t>
            </a:r>
            <a:r>
              <a:rPr lang="tr-TR" dirty="0" err="1"/>
              <a:t>starting</a:t>
            </a:r>
            <a:r>
              <a:rPr lang="tr-TR" dirty="0"/>
              <a:t>, I can say </a:t>
            </a:r>
            <a:r>
              <a:rPr lang="tr-TR" dirty="0" err="1"/>
              <a:t>that</a:t>
            </a:r>
            <a:r>
              <a:rPr lang="tr-TR" dirty="0"/>
              <a:t> as an </a:t>
            </a:r>
            <a:r>
              <a:rPr lang="tr-TR" dirty="0" err="1"/>
              <a:t>alternate</a:t>
            </a:r>
            <a:r>
              <a:rPr lang="tr-TR" dirty="0"/>
              <a:t> </a:t>
            </a:r>
            <a:r>
              <a:rPr lang="tr-TR" dirty="0" err="1"/>
              <a:t>solution</a:t>
            </a:r>
            <a:r>
              <a:rPr lang="tr-TR" dirty="0"/>
              <a:t> I </a:t>
            </a:r>
            <a:r>
              <a:rPr lang="tr-TR" dirty="0" err="1"/>
              <a:t>could</a:t>
            </a:r>
            <a:r>
              <a:rPr lang="tr-TR" dirty="0"/>
              <a:t> </a:t>
            </a:r>
            <a:r>
              <a:rPr lang="tr-TR" dirty="0" err="1"/>
              <a:t>use</a:t>
            </a:r>
            <a:r>
              <a:rPr lang="tr-TR" dirty="0"/>
              <a:t> a </a:t>
            </a:r>
            <a:r>
              <a:rPr lang="tr-TR" dirty="0" err="1"/>
              <a:t>virtual</a:t>
            </a:r>
            <a:r>
              <a:rPr lang="tr-TR" dirty="0"/>
              <a:t> </a:t>
            </a:r>
            <a:r>
              <a:rPr lang="tr-TR" dirty="0" err="1"/>
              <a:t>machine</a:t>
            </a:r>
            <a:r>
              <a:rPr lang="tr-TR" dirty="0"/>
              <a:t> but I had </a:t>
            </a:r>
            <a:r>
              <a:rPr lang="tr-TR" dirty="0" err="1"/>
              <a:t>some</a:t>
            </a:r>
            <a:r>
              <a:rPr lang="tr-TR" dirty="0"/>
              <a:t> </a:t>
            </a:r>
            <a:r>
              <a:rPr lang="tr-TR" dirty="0" err="1"/>
              <a:t>issues</a:t>
            </a:r>
            <a:r>
              <a:rPr lang="tr-TR" dirty="0"/>
              <a:t> </a:t>
            </a:r>
            <a:r>
              <a:rPr lang="tr-TR" dirty="0" err="1"/>
              <a:t>with</a:t>
            </a:r>
            <a:r>
              <a:rPr lang="tr-TR" dirty="0"/>
              <a:t> </a:t>
            </a:r>
            <a:r>
              <a:rPr lang="tr-TR" dirty="0" err="1"/>
              <a:t>my</a:t>
            </a:r>
            <a:r>
              <a:rPr lang="tr-TR" dirty="0"/>
              <a:t> </a:t>
            </a:r>
            <a:r>
              <a:rPr lang="tr-TR" dirty="0" err="1"/>
              <a:t>virtual</a:t>
            </a:r>
            <a:r>
              <a:rPr lang="tr-TR" dirty="0"/>
              <a:t> </a:t>
            </a:r>
            <a:r>
              <a:rPr lang="tr-TR" dirty="0" err="1"/>
              <a:t>machine</a:t>
            </a:r>
            <a:r>
              <a:rPr lang="tr-TR" dirty="0"/>
              <a:t> </a:t>
            </a:r>
            <a:r>
              <a:rPr lang="tr-TR" dirty="0" err="1"/>
              <a:t>so</a:t>
            </a:r>
            <a:r>
              <a:rPr lang="tr-TR" dirty="0"/>
              <a:t> I </a:t>
            </a:r>
            <a:r>
              <a:rPr lang="tr-TR" dirty="0" err="1"/>
              <a:t>chose</a:t>
            </a:r>
            <a:r>
              <a:rPr lang="tr-TR" dirty="0"/>
              <a:t> </a:t>
            </a:r>
            <a:r>
              <a:rPr lang="tr-TR" dirty="0" err="1"/>
              <a:t>this</a:t>
            </a:r>
            <a:r>
              <a:rPr lang="tr-TR" dirty="0"/>
              <a:t> </a:t>
            </a:r>
            <a:r>
              <a:rPr lang="tr-TR" dirty="0" err="1"/>
              <a:t>method</a:t>
            </a:r>
            <a:r>
              <a:rPr lang="tr-TR" dirty="0"/>
              <a:t>. </a:t>
            </a:r>
            <a:r>
              <a:rPr lang="tr-TR" dirty="0" err="1"/>
              <a:t>In</a:t>
            </a:r>
            <a:r>
              <a:rPr lang="tr-TR" dirty="0"/>
              <a:t> </a:t>
            </a:r>
            <a:r>
              <a:rPr lang="tr-TR" dirty="0" err="1"/>
              <a:t>order</a:t>
            </a:r>
            <a:r>
              <a:rPr lang="tr-TR" dirty="0"/>
              <a:t> </a:t>
            </a:r>
            <a:r>
              <a:rPr lang="tr-TR" dirty="0" err="1"/>
              <a:t>to</a:t>
            </a:r>
            <a:r>
              <a:rPr lang="tr-TR" dirty="0"/>
              <a:t> </a:t>
            </a:r>
            <a:r>
              <a:rPr lang="tr-TR" dirty="0" err="1"/>
              <a:t>isolate</a:t>
            </a:r>
            <a:r>
              <a:rPr lang="tr-TR" dirty="0"/>
              <a:t> network </a:t>
            </a:r>
            <a:r>
              <a:rPr lang="tr-TR" dirty="0" err="1"/>
              <a:t>traffic</a:t>
            </a:r>
            <a:r>
              <a:rPr lang="tr-TR" dirty="0"/>
              <a:t>, I had </a:t>
            </a:r>
            <a:r>
              <a:rPr lang="tr-TR" dirty="0" err="1"/>
              <a:t>to</a:t>
            </a:r>
            <a:r>
              <a:rPr lang="tr-TR" dirty="0"/>
              <a:t> </a:t>
            </a:r>
            <a:r>
              <a:rPr lang="tr-TR" dirty="0" err="1"/>
              <a:t>filter</a:t>
            </a:r>
            <a:r>
              <a:rPr lang="tr-TR" dirty="0"/>
              <a:t> it. </a:t>
            </a:r>
            <a:r>
              <a:rPr lang="tr-TR" dirty="0" err="1"/>
              <a:t>So</a:t>
            </a:r>
            <a:r>
              <a:rPr lang="tr-TR" dirty="0"/>
              <a:t> I </a:t>
            </a:r>
            <a:r>
              <a:rPr lang="tr-TR" dirty="0" err="1"/>
              <a:t>thought</a:t>
            </a:r>
            <a:r>
              <a:rPr lang="tr-TR" dirty="0"/>
              <a:t> I </a:t>
            </a:r>
            <a:r>
              <a:rPr lang="tr-TR" dirty="0" err="1"/>
              <a:t>need</a:t>
            </a:r>
            <a:r>
              <a:rPr lang="tr-TR" dirty="0"/>
              <a:t> </a:t>
            </a:r>
            <a:r>
              <a:rPr lang="tr-TR" dirty="0" err="1"/>
              <a:t>to</a:t>
            </a:r>
            <a:r>
              <a:rPr lang="tr-TR" dirty="0"/>
              <a:t> </a:t>
            </a:r>
            <a:r>
              <a:rPr lang="tr-TR" dirty="0" err="1"/>
              <a:t>know</a:t>
            </a:r>
            <a:r>
              <a:rPr lang="tr-TR" dirty="0"/>
              <a:t> </a:t>
            </a:r>
            <a:r>
              <a:rPr lang="tr-TR" dirty="0" err="1"/>
              <a:t>which</a:t>
            </a:r>
            <a:r>
              <a:rPr lang="tr-TR" dirty="0"/>
              <a:t> port </a:t>
            </a:r>
            <a:r>
              <a:rPr lang="tr-TR" dirty="0" err="1"/>
              <a:t>this</a:t>
            </a:r>
            <a:r>
              <a:rPr lang="tr-TR" dirty="0"/>
              <a:t> </a:t>
            </a:r>
            <a:r>
              <a:rPr lang="tr-TR" dirty="0" err="1"/>
              <a:t>application</a:t>
            </a:r>
            <a:r>
              <a:rPr lang="tr-TR" dirty="0"/>
              <a:t> </a:t>
            </a:r>
            <a:r>
              <a:rPr lang="tr-TR" dirty="0" err="1"/>
              <a:t>uses</a:t>
            </a:r>
            <a:r>
              <a:rPr lang="tr-TR" dirty="0"/>
              <a:t>. </a:t>
            </a:r>
            <a:r>
              <a:rPr lang="tr-TR" dirty="0" err="1"/>
              <a:t>If</a:t>
            </a:r>
            <a:r>
              <a:rPr lang="tr-TR" dirty="0"/>
              <a:t> </a:t>
            </a:r>
            <a:r>
              <a:rPr lang="tr-TR" dirty="0" err="1"/>
              <a:t>you</a:t>
            </a:r>
            <a:r>
              <a:rPr lang="tr-TR" dirty="0"/>
              <a:t> </a:t>
            </a:r>
            <a:r>
              <a:rPr lang="tr-TR" dirty="0" err="1"/>
              <a:t>want</a:t>
            </a:r>
            <a:r>
              <a:rPr lang="tr-TR" dirty="0"/>
              <a:t> </a:t>
            </a:r>
            <a:r>
              <a:rPr lang="tr-TR" dirty="0" err="1"/>
              <a:t>to</a:t>
            </a:r>
            <a:r>
              <a:rPr lang="tr-TR" dirty="0"/>
              <a:t> </a:t>
            </a:r>
            <a:r>
              <a:rPr lang="tr-TR" dirty="0" err="1"/>
              <a:t>find</a:t>
            </a:r>
            <a:r>
              <a:rPr lang="tr-TR" dirty="0"/>
              <a:t> </a:t>
            </a:r>
            <a:r>
              <a:rPr lang="tr-TR" dirty="0" err="1"/>
              <a:t>that</a:t>
            </a:r>
            <a:r>
              <a:rPr lang="tr-TR" dirty="0"/>
              <a:t> </a:t>
            </a:r>
            <a:r>
              <a:rPr lang="tr-TR" dirty="0" err="1"/>
              <a:t>you</a:t>
            </a:r>
            <a:r>
              <a:rPr lang="tr-TR" dirty="0"/>
              <a:t> can </a:t>
            </a:r>
            <a:r>
              <a:rPr lang="tr-TR" dirty="0" err="1"/>
              <a:t>use</a:t>
            </a:r>
            <a:r>
              <a:rPr lang="tr-TR" dirty="0"/>
              <a:t> </a:t>
            </a:r>
            <a:r>
              <a:rPr lang="tr-TR" dirty="0" err="1"/>
              <a:t>TCPView</a:t>
            </a:r>
            <a:r>
              <a:rPr lang="tr-TR" dirty="0"/>
              <a:t> </a:t>
            </a:r>
            <a:r>
              <a:rPr lang="tr-TR" dirty="0" err="1"/>
              <a:t>developed</a:t>
            </a:r>
            <a:r>
              <a:rPr lang="tr-TR" dirty="0"/>
              <a:t> </a:t>
            </a:r>
            <a:r>
              <a:rPr lang="tr-TR" dirty="0" err="1"/>
              <a:t>by</a:t>
            </a:r>
            <a:r>
              <a:rPr lang="tr-TR" dirty="0"/>
              <a:t> Microsoft </a:t>
            </a:r>
            <a:r>
              <a:rPr lang="tr-TR" dirty="0" err="1"/>
              <a:t>or</a:t>
            </a:r>
            <a:r>
              <a:rPr lang="tr-TR" dirty="0"/>
              <a:t> </a:t>
            </a:r>
            <a:r>
              <a:rPr lang="tr-TR" dirty="0" err="1"/>
              <a:t>if</a:t>
            </a:r>
            <a:r>
              <a:rPr lang="tr-TR" dirty="0"/>
              <a:t> </a:t>
            </a:r>
            <a:r>
              <a:rPr lang="tr-TR" dirty="0" err="1"/>
              <a:t>you</a:t>
            </a:r>
            <a:r>
              <a:rPr lang="tr-TR" dirty="0"/>
              <a:t> </a:t>
            </a:r>
            <a:r>
              <a:rPr lang="tr-TR" dirty="0" err="1"/>
              <a:t>like</a:t>
            </a:r>
            <a:r>
              <a:rPr lang="tr-TR" dirty="0"/>
              <a:t> </a:t>
            </a:r>
            <a:r>
              <a:rPr lang="tr-TR" dirty="0" err="1"/>
              <a:t>to</a:t>
            </a:r>
            <a:r>
              <a:rPr lang="tr-TR" dirty="0"/>
              <a:t> </a:t>
            </a:r>
            <a:r>
              <a:rPr lang="tr-TR" dirty="0" err="1"/>
              <a:t>have</a:t>
            </a:r>
            <a:r>
              <a:rPr lang="tr-TR" dirty="0"/>
              <a:t> </a:t>
            </a:r>
            <a:r>
              <a:rPr lang="tr-TR" dirty="0" err="1"/>
              <a:t>dirt</a:t>
            </a:r>
            <a:r>
              <a:rPr lang="tr-TR" dirty="0"/>
              <a:t> in </a:t>
            </a:r>
            <a:r>
              <a:rPr lang="tr-TR" dirty="0" err="1"/>
              <a:t>your</a:t>
            </a:r>
            <a:r>
              <a:rPr lang="tr-TR" dirty="0"/>
              <a:t> </a:t>
            </a:r>
            <a:r>
              <a:rPr lang="tr-TR" dirty="0" err="1"/>
              <a:t>hands</a:t>
            </a:r>
            <a:r>
              <a:rPr lang="tr-TR" dirty="0"/>
              <a:t> </a:t>
            </a:r>
            <a:r>
              <a:rPr lang="tr-TR" dirty="0" err="1"/>
              <a:t>and</a:t>
            </a:r>
            <a:r>
              <a:rPr lang="tr-TR" dirty="0"/>
              <a:t> </a:t>
            </a:r>
            <a:r>
              <a:rPr lang="tr-TR" dirty="0" err="1"/>
              <a:t>want</a:t>
            </a:r>
            <a:r>
              <a:rPr lang="tr-TR" dirty="0"/>
              <a:t> </a:t>
            </a:r>
            <a:r>
              <a:rPr lang="tr-TR" dirty="0" err="1"/>
              <a:t>to</a:t>
            </a:r>
            <a:r>
              <a:rPr lang="tr-TR" dirty="0"/>
              <a:t> </a:t>
            </a:r>
            <a:r>
              <a:rPr lang="tr-TR" dirty="0" err="1"/>
              <a:t>use</a:t>
            </a:r>
            <a:r>
              <a:rPr lang="tr-TR" dirty="0"/>
              <a:t> terminal </a:t>
            </a:r>
            <a:r>
              <a:rPr lang="tr-TR" dirty="0" err="1"/>
              <a:t>you</a:t>
            </a:r>
            <a:r>
              <a:rPr lang="tr-TR" dirty="0"/>
              <a:t> can </a:t>
            </a:r>
            <a:r>
              <a:rPr lang="tr-TR" dirty="0" err="1"/>
              <a:t>use</a:t>
            </a:r>
            <a:r>
              <a:rPr lang="tr-TR" dirty="0"/>
              <a:t> </a:t>
            </a:r>
            <a:r>
              <a:rPr lang="tr-TR" dirty="0" err="1"/>
              <a:t>netstat</a:t>
            </a:r>
            <a:r>
              <a:rPr lang="tr-TR" dirty="0"/>
              <a:t> </a:t>
            </a:r>
            <a:r>
              <a:rPr lang="tr-TR" dirty="0" err="1"/>
              <a:t>command</a:t>
            </a:r>
            <a:r>
              <a:rPr lang="tr-TR" dirty="0"/>
              <a:t> </a:t>
            </a:r>
            <a:r>
              <a:rPr lang="tr-TR" dirty="0" err="1"/>
              <a:t>to</a:t>
            </a:r>
            <a:r>
              <a:rPr lang="tr-TR" dirty="0"/>
              <a:t> </a:t>
            </a:r>
            <a:r>
              <a:rPr lang="tr-TR" dirty="0" err="1"/>
              <a:t>observe</a:t>
            </a:r>
            <a:r>
              <a:rPr lang="tr-TR" dirty="0"/>
              <a:t> port </a:t>
            </a:r>
            <a:r>
              <a:rPr lang="tr-TR" dirty="0" err="1"/>
              <a:t>used</a:t>
            </a:r>
            <a:r>
              <a:rPr lang="tr-TR" dirty="0"/>
              <a:t> </a:t>
            </a:r>
            <a:r>
              <a:rPr lang="tr-TR" dirty="0" err="1"/>
              <a:t>by</a:t>
            </a:r>
            <a:r>
              <a:rPr lang="tr-TR" dirty="0"/>
              <a:t> </a:t>
            </a:r>
            <a:r>
              <a:rPr lang="tr-TR" dirty="0" err="1"/>
              <a:t>proccesses</a:t>
            </a:r>
            <a:r>
              <a:rPr lang="tr-TR" dirty="0"/>
              <a:t>. </a:t>
            </a:r>
            <a:r>
              <a:rPr lang="tr-TR" dirty="0" err="1"/>
              <a:t>After</a:t>
            </a:r>
            <a:r>
              <a:rPr lang="tr-TR" dirty="0"/>
              <a:t> </a:t>
            </a:r>
            <a:r>
              <a:rPr lang="tr-TR" dirty="0" err="1"/>
              <a:t>that</a:t>
            </a:r>
            <a:r>
              <a:rPr lang="tr-TR" dirty="0"/>
              <a:t> </a:t>
            </a:r>
            <a:r>
              <a:rPr lang="tr-TR" dirty="0" err="1"/>
              <a:t>you</a:t>
            </a:r>
            <a:r>
              <a:rPr lang="tr-TR" dirty="0"/>
              <a:t> can </a:t>
            </a:r>
            <a:r>
              <a:rPr lang="tr-TR" dirty="0" err="1"/>
              <a:t>easily</a:t>
            </a:r>
            <a:r>
              <a:rPr lang="tr-TR" dirty="0"/>
              <a:t> </a:t>
            </a:r>
            <a:r>
              <a:rPr lang="tr-TR" dirty="0" err="1"/>
              <a:t>filter</a:t>
            </a:r>
            <a:r>
              <a:rPr lang="tr-TR" dirty="0"/>
              <a:t> </a:t>
            </a:r>
            <a:r>
              <a:rPr lang="tr-TR" dirty="0" err="1"/>
              <a:t>the</a:t>
            </a:r>
            <a:r>
              <a:rPr lang="tr-TR" dirty="0"/>
              <a:t> network </a:t>
            </a:r>
            <a:r>
              <a:rPr lang="tr-TR" dirty="0" err="1"/>
              <a:t>traffic</a:t>
            </a:r>
            <a:r>
              <a:rPr lang="tr-TR" dirty="0"/>
              <a:t> </a:t>
            </a:r>
            <a:r>
              <a:rPr lang="tr-TR" dirty="0" err="1"/>
              <a:t>by</a:t>
            </a:r>
            <a:r>
              <a:rPr lang="tr-TR" dirty="0"/>
              <a:t> port in </a:t>
            </a:r>
            <a:r>
              <a:rPr lang="tr-TR" dirty="0" err="1"/>
              <a:t>Wireshark</a:t>
            </a:r>
            <a:r>
              <a:rPr lang="tr-TR" dirty="0"/>
              <a:t>.</a:t>
            </a:r>
            <a:endParaRPr dirty="0"/>
          </a:p>
        </p:txBody>
      </p:sp>
    </p:spTree>
    <p:extLst>
      <p:ext uri="{BB962C8B-B14F-4D97-AF65-F5344CB8AC3E}">
        <p14:creationId xmlns:p14="http://schemas.microsoft.com/office/powerpoint/2010/main" val="28730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82ad50bcc1_0_36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82ad50bcc1_0_36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ClickMeeting</a:t>
            </a:r>
            <a:r>
              <a:rPr lang="tr-TR" dirty="0"/>
              <a:t> </a:t>
            </a:r>
            <a:r>
              <a:rPr lang="tr-TR" dirty="0" err="1"/>
              <a:t>doesn’t</a:t>
            </a:r>
            <a:r>
              <a:rPr lang="tr-TR" dirty="0"/>
              <a:t> </a:t>
            </a:r>
            <a:r>
              <a:rPr lang="tr-TR" dirty="0" err="1"/>
              <a:t>let</a:t>
            </a:r>
            <a:r>
              <a:rPr lang="tr-TR" dirty="0"/>
              <a:t> </a:t>
            </a:r>
            <a:r>
              <a:rPr lang="tr-TR" dirty="0" err="1"/>
              <a:t>you</a:t>
            </a:r>
            <a:r>
              <a:rPr lang="tr-TR" dirty="0"/>
              <a:t> </a:t>
            </a:r>
            <a:r>
              <a:rPr lang="tr-TR" dirty="0" err="1"/>
              <a:t>write</a:t>
            </a:r>
            <a:r>
              <a:rPr lang="tr-TR" dirty="0"/>
              <a:t> </a:t>
            </a:r>
            <a:r>
              <a:rPr lang="tr-TR" dirty="0" err="1"/>
              <a:t>messages</a:t>
            </a:r>
            <a:r>
              <a:rPr lang="tr-TR" dirty="0"/>
              <a:t> </a:t>
            </a:r>
            <a:r>
              <a:rPr lang="tr-TR" dirty="0" err="1"/>
              <a:t>or</a:t>
            </a:r>
            <a:r>
              <a:rPr lang="tr-TR" dirty="0"/>
              <a:t> </a:t>
            </a:r>
            <a:r>
              <a:rPr lang="tr-TR" dirty="0" err="1"/>
              <a:t>just</a:t>
            </a:r>
            <a:r>
              <a:rPr lang="tr-TR" dirty="0"/>
              <a:t> </a:t>
            </a:r>
            <a:r>
              <a:rPr lang="tr-TR" dirty="0" err="1"/>
              <a:t>voice</a:t>
            </a:r>
            <a:r>
              <a:rPr lang="tr-TR" dirty="0"/>
              <a:t> </a:t>
            </a:r>
            <a:r>
              <a:rPr lang="tr-TR" dirty="0" err="1"/>
              <a:t>chat</a:t>
            </a:r>
            <a:r>
              <a:rPr lang="tr-TR" dirty="0"/>
              <a:t>, </a:t>
            </a:r>
            <a:r>
              <a:rPr lang="tr-TR" dirty="0" err="1"/>
              <a:t>you</a:t>
            </a:r>
            <a:r>
              <a:rPr lang="tr-TR" dirty="0"/>
              <a:t> </a:t>
            </a:r>
            <a:r>
              <a:rPr lang="tr-TR" dirty="0" err="1"/>
              <a:t>must</a:t>
            </a:r>
            <a:r>
              <a:rPr lang="tr-TR" dirty="0"/>
              <a:t> </a:t>
            </a:r>
            <a:r>
              <a:rPr lang="tr-TR" dirty="0" err="1"/>
              <a:t>attend</a:t>
            </a:r>
            <a:r>
              <a:rPr lang="tr-TR" dirty="0"/>
              <a:t> a </a:t>
            </a:r>
            <a:r>
              <a:rPr lang="tr-TR" dirty="0" err="1"/>
              <a:t>webinar</a:t>
            </a:r>
            <a:r>
              <a:rPr lang="tr-TR" dirty="0"/>
              <a:t> </a:t>
            </a:r>
            <a:r>
              <a:rPr lang="tr-TR" dirty="0" err="1"/>
              <a:t>or</a:t>
            </a:r>
            <a:r>
              <a:rPr lang="tr-TR" dirty="0"/>
              <a:t> a </a:t>
            </a:r>
            <a:r>
              <a:rPr lang="tr-TR" dirty="0" err="1"/>
              <a:t>meeting</a:t>
            </a:r>
            <a:r>
              <a:rPr lang="tr-TR" dirty="0"/>
              <a:t> </a:t>
            </a:r>
            <a:r>
              <a:rPr lang="tr-TR" dirty="0" err="1"/>
              <a:t>so</a:t>
            </a:r>
            <a:r>
              <a:rPr lang="tr-TR" dirty="0"/>
              <a:t> it </a:t>
            </a:r>
            <a:r>
              <a:rPr lang="tr-TR" dirty="0" err="1"/>
              <a:t>was</a:t>
            </a:r>
            <a:r>
              <a:rPr lang="tr-TR" dirty="0"/>
              <a:t> not </a:t>
            </a:r>
            <a:r>
              <a:rPr lang="tr-TR" dirty="0" err="1"/>
              <a:t>quite</a:t>
            </a:r>
            <a:r>
              <a:rPr lang="tr-TR" dirty="0"/>
              <a:t> </a:t>
            </a:r>
            <a:r>
              <a:rPr lang="tr-TR" dirty="0" err="1"/>
              <a:t>easy</a:t>
            </a:r>
            <a:r>
              <a:rPr lang="tr-TR" dirty="0"/>
              <a:t> </a:t>
            </a:r>
            <a:r>
              <a:rPr lang="tr-TR" dirty="0" err="1"/>
              <a:t>to</a:t>
            </a:r>
            <a:r>
              <a:rPr lang="tr-TR" dirty="0"/>
              <a:t> </a:t>
            </a:r>
            <a:r>
              <a:rPr lang="tr-TR" dirty="0" err="1"/>
              <a:t>detect</a:t>
            </a:r>
            <a:r>
              <a:rPr lang="tr-TR" dirty="0"/>
              <a:t> </a:t>
            </a:r>
            <a:r>
              <a:rPr lang="tr-TR" dirty="0" err="1"/>
              <a:t>transitions</a:t>
            </a:r>
            <a:r>
              <a:rPr lang="tr-TR" dirty="0"/>
              <a:t> </a:t>
            </a:r>
            <a:r>
              <a:rPr lang="tr-TR" dirty="0" err="1"/>
              <a:t>between</a:t>
            </a:r>
            <a:r>
              <a:rPr lang="tr-TR" dirty="0"/>
              <a:t> </a:t>
            </a:r>
            <a:r>
              <a:rPr lang="tr-TR" dirty="0" err="1"/>
              <a:t>chat</a:t>
            </a:r>
            <a:r>
              <a:rPr lang="tr-TR" dirty="0"/>
              <a:t>, </a:t>
            </a:r>
            <a:r>
              <a:rPr lang="tr-TR" dirty="0" err="1"/>
              <a:t>voice</a:t>
            </a:r>
            <a:r>
              <a:rPr lang="tr-TR" dirty="0"/>
              <a:t>, </a:t>
            </a:r>
            <a:r>
              <a:rPr lang="tr-TR" dirty="0" err="1"/>
              <a:t>and</a:t>
            </a:r>
            <a:r>
              <a:rPr lang="tr-TR" dirty="0"/>
              <a:t> video. </a:t>
            </a:r>
            <a:r>
              <a:rPr lang="tr-TR" dirty="0" err="1"/>
              <a:t>That’s</a:t>
            </a:r>
            <a:r>
              <a:rPr lang="tr-TR" dirty="0"/>
              <a:t> </a:t>
            </a:r>
            <a:r>
              <a:rPr lang="tr-TR" dirty="0" err="1"/>
              <a:t>why</a:t>
            </a:r>
            <a:r>
              <a:rPr lang="tr-TR" dirty="0"/>
              <a:t> I </a:t>
            </a:r>
            <a:r>
              <a:rPr lang="tr-TR" dirty="0" err="1"/>
              <a:t>decided</a:t>
            </a:r>
            <a:r>
              <a:rPr lang="tr-TR" dirty="0"/>
              <a:t> </a:t>
            </a:r>
            <a:r>
              <a:rPr lang="tr-TR" dirty="0" err="1"/>
              <a:t>to</a:t>
            </a:r>
            <a:r>
              <a:rPr lang="tr-TR" dirty="0"/>
              <a:t> </a:t>
            </a:r>
            <a:r>
              <a:rPr lang="tr-TR" dirty="0" err="1"/>
              <a:t>inspect</a:t>
            </a:r>
            <a:r>
              <a:rPr lang="tr-TR" dirty="0"/>
              <a:t> </a:t>
            </a:r>
            <a:r>
              <a:rPr lang="tr-TR" dirty="0" err="1"/>
              <a:t>the</a:t>
            </a:r>
            <a:r>
              <a:rPr lang="tr-TR" dirty="0"/>
              <a:t> </a:t>
            </a:r>
            <a:r>
              <a:rPr lang="tr-TR" dirty="0" err="1"/>
              <a:t>differences</a:t>
            </a:r>
            <a:r>
              <a:rPr lang="tr-TR" dirty="0"/>
              <a:t> </a:t>
            </a:r>
            <a:r>
              <a:rPr lang="tr-TR" dirty="0" err="1"/>
              <a:t>between</a:t>
            </a:r>
            <a:r>
              <a:rPr lang="tr-TR" dirty="0"/>
              <a:t> </a:t>
            </a:r>
            <a:r>
              <a:rPr lang="tr-TR" dirty="0" err="1"/>
              <a:t>different</a:t>
            </a:r>
            <a:r>
              <a:rPr lang="tr-TR" dirty="0"/>
              <a:t> </a:t>
            </a:r>
            <a:r>
              <a:rPr lang="tr-TR" dirty="0" err="1"/>
              <a:t>webinar</a:t>
            </a:r>
            <a:r>
              <a:rPr lang="tr-TR" dirty="0"/>
              <a:t> </a:t>
            </a:r>
            <a:r>
              <a:rPr lang="tr-TR" dirty="0" err="1"/>
              <a:t>and</a:t>
            </a:r>
            <a:r>
              <a:rPr lang="tr-TR" dirty="0"/>
              <a:t> </a:t>
            </a:r>
            <a:r>
              <a:rPr lang="tr-TR" dirty="0" err="1"/>
              <a:t>meetings</a:t>
            </a:r>
            <a:r>
              <a:rPr lang="tr-TR" dirty="0"/>
              <a:t> </a:t>
            </a:r>
            <a:r>
              <a:rPr lang="tr-TR" dirty="0" err="1"/>
              <a:t>types</a:t>
            </a:r>
            <a:r>
              <a:rPr lang="tr-TR" dirty="0"/>
              <a:t>. As </a:t>
            </a:r>
            <a:r>
              <a:rPr lang="tr-TR" dirty="0" err="1"/>
              <a:t>you</a:t>
            </a:r>
            <a:r>
              <a:rPr lang="tr-TR" dirty="0"/>
              <a:t> can </a:t>
            </a:r>
            <a:r>
              <a:rPr lang="tr-TR" dirty="0" err="1"/>
              <a:t>see</a:t>
            </a:r>
            <a:r>
              <a:rPr lang="tr-TR" dirty="0"/>
              <a:t> in </a:t>
            </a:r>
            <a:r>
              <a:rPr lang="tr-TR" dirty="0" err="1"/>
              <a:t>the</a:t>
            </a:r>
            <a:r>
              <a:rPr lang="tr-TR" dirty="0"/>
              <a:t> </a:t>
            </a:r>
            <a:r>
              <a:rPr lang="tr-TR" dirty="0" err="1"/>
              <a:t>slide</a:t>
            </a:r>
            <a:r>
              <a:rPr lang="tr-TR" dirty="0"/>
              <a:t>, </a:t>
            </a:r>
            <a:r>
              <a:rPr lang="tr-TR" dirty="0" err="1"/>
              <a:t>there</a:t>
            </a:r>
            <a:r>
              <a:rPr lang="tr-TR" dirty="0"/>
              <a:t> </a:t>
            </a:r>
            <a:r>
              <a:rPr lang="tr-TR" dirty="0" err="1"/>
              <a:t>are</a:t>
            </a:r>
            <a:r>
              <a:rPr lang="tr-TR" dirty="0"/>
              <a:t> </a:t>
            </a:r>
            <a:r>
              <a:rPr lang="tr-TR" dirty="0" err="1"/>
              <a:t>different</a:t>
            </a:r>
            <a:r>
              <a:rPr lang="tr-TR" dirty="0"/>
              <a:t> </a:t>
            </a:r>
            <a:r>
              <a:rPr lang="tr-TR" dirty="0" err="1"/>
              <a:t>features</a:t>
            </a:r>
            <a:r>
              <a:rPr lang="tr-TR" dirty="0"/>
              <a:t> </a:t>
            </a:r>
            <a:r>
              <a:rPr lang="tr-TR" dirty="0" err="1"/>
              <a:t>provided</a:t>
            </a:r>
            <a:r>
              <a:rPr lang="tr-TR" dirty="0"/>
              <a:t> </a:t>
            </a:r>
            <a:r>
              <a:rPr lang="tr-TR" dirty="0" err="1"/>
              <a:t>by</a:t>
            </a:r>
            <a:r>
              <a:rPr lang="tr-TR" dirty="0"/>
              <a:t> </a:t>
            </a:r>
            <a:r>
              <a:rPr lang="tr-TR" dirty="0" err="1"/>
              <a:t>different</a:t>
            </a:r>
            <a:r>
              <a:rPr lang="tr-TR" dirty="0"/>
              <a:t> </a:t>
            </a:r>
            <a:r>
              <a:rPr lang="tr-TR" dirty="0" err="1"/>
              <a:t>types</a:t>
            </a:r>
            <a:r>
              <a:rPr lang="tr-TR" dirty="0"/>
              <a:t> of </a:t>
            </a:r>
            <a:r>
              <a:rPr lang="tr-TR" dirty="0" err="1"/>
              <a:t>meetings</a:t>
            </a:r>
            <a:r>
              <a:rPr lang="tr-TR" dirty="0"/>
              <a:t>.</a:t>
            </a:r>
            <a:endParaRPr dirty="0"/>
          </a:p>
        </p:txBody>
      </p:sp>
    </p:spTree>
    <p:extLst>
      <p:ext uri="{BB962C8B-B14F-4D97-AF65-F5344CB8AC3E}">
        <p14:creationId xmlns:p14="http://schemas.microsoft.com/office/powerpoint/2010/main" val="309895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Let’s</a:t>
            </a:r>
            <a:r>
              <a:rPr lang="tr-TR" dirty="0"/>
              <a:t> start </a:t>
            </a:r>
            <a:r>
              <a:rPr lang="tr-TR" dirty="0" err="1"/>
              <a:t>with</a:t>
            </a:r>
            <a:r>
              <a:rPr lang="tr-TR" dirty="0"/>
              <a:t> </a:t>
            </a:r>
            <a:r>
              <a:rPr lang="tr-TR" dirty="0" err="1"/>
              <a:t>the</a:t>
            </a:r>
            <a:r>
              <a:rPr lang="tr-TR" dirty="0"/>
              <a:t> Live Meeting. </a:t>
            </a:r>
            <a:r>
              <a:rPr lang="tr-TR" dirty="0" err="1"/>
              <a:t>This</a:t>
            </a:r>
            <a:r>
              <a:rPr lang="tr-TR" dirty="0"/>
              <a:t> is </a:t>
            </a:r>
            <a:r>
              <a:rPr lang="tr-TR" dirty="0" err="1"/>
              <a:t>the</a:t>
            </a:r>
            <a:r>
              <a:rPr lang="tr-TR" dirty="0"/>
              <a:t> </a:t>
            </a:r>
            <a:r>
              <a:rPr lang="tr-TR" dirty="0" err="1"/>
              <a:t>meeting</a:t>
            </a:r>
            <a:r>
              <a:rPr lang="tr-TR" dirty="0"/>
              <a:t> </a:t>
            </a:r>
            <a:r>
              <a:rPr lang="tr-TR" dirty="0" err="1"/>
              <a:t>type</a:t>
            </a:r>
            <a:r>
              <a:rPr lang="tr-TR" dirty="0"/>
              <a:t> </a:t>
            </a:r>
            <a:r>
              <a:rPr lang="tr-TR" dirty="0" err="1"/>
              <a:t>that</a:t>
            </a:r>
            <a:r>
              <a:rPr lang="tr-TR" dirty="0"/>
              <a:t> </a:t>
            </a:r>
            <a:r>
              <a:rPr lang="tr-TR" dirty="0" err="1"/>
              <a:t>we</a:t>
            </a:r>
            <a:r>
              <a:rPr lang="tr-TR" dirty="0"/>
              <a:t> </a:t>
            </a:r>
            <a:r>
              <a:rPr lang="tr-TR" dirty="0" err="1"/>
              <a:t>are</a:t>
            </a:r>
            <a:r>
              <a:rPr lang="tr-TR" dirty="0"/>
              <a:t> </a:t>
            </a:r>
            <a:r>
              <a:rPr lang="tr-TR" dirty="0" err="1"/>
              <a:t>currently</a:t>
            </a:r>
            <a:r>
              <a:rPr lang="tr-TR" dirty="0"/>
              <a:t> </a:t>
            </a:r>
            <a:r>
              <a:rPr lang="tr-TR" dirty="0" err="1"/>
              <a:t>doing</a:t>
            </a:r>
            <a:r>
              <a:rPr lang="tr-TR" dirty="0"/>
              <a:t>.</a:t>
            </a:r>
            <a:endParaRPr dirty="0"/>
          </a:p>
        </p:txBody>
      </p:sp>
    </p:spTree>
    <p:extLst>
      <p:ext uri="{BB962C8B-B14F-4D97-AF65-F5344CB8AC3E}">
        <p14:creationId xmlns:p14="http://schemas.microsoft.com/office/powerpoint/2010/main" val="2223962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As </a:t>
            </a:r>
            <a:r>
              <a:rPr lang="tr-TR" dirty="0" err="1"/>
              <a:t>most</a:t>
            </a:r>
            <a:r>
              <a:rPr lang="tr-TR" dirty="0"/>
              <a:t> of </a:t>
            </a:r>
            <a:r>
              <a:rPr lang="tr-TR" dirty="0" err="1"/>
              <a:t>you</a:t>
            </a:r>
            <a:r>
              <a:rPr lang="tr-TR" dirty="0"/>
              <a:t> </a:t>
            </a:r>
            <a:r>
              <a:rPr lang="tr-TR" dirty="0" err="1"/>
              <a:t>would</a:t>
            </a:r>
            <a:r>
              <a:rPr lang="tr-TR" dirty="0"/>
              <a:t> </a:t>
            </a:r>
            <a:r>
              <a:rPr lang="tr-TR" dirty="0" err="1"/>
              <a:t>expect</a:t>
            </a:r>
            <a:r>
              <a:rPr lang="tr-TR" dirty="0"/>
              <a:t>, </a:t>
            </a:r>
            <a:r>
              <a:rPr lang="tr-TR" dirty="0" err="1"/>
              <a:t>the</a:t>
            </a:r>
            <a:r>
              <a:rPr lang="tr-TR" dirty="0"/>
              <a:t> </a:t>
            </a:r>
            <a:r>
              <a:rPr lang="tr-TR" dirty="0" err="1"/>
              <a:t>lengths</a:t>
            </a:r>
            <a:r>
              <a:rPr lang="tr-TR" dirty="0"/>
              <a:t> of </a:t>
            </a:r>
            <a:r>
              <a:rPr lang="tr-TR" dirty="0" err="1"/>
              <a:t>most</a:t>
            </a:r>
            <a:r>
              <a:rPr lang="tr-TR" dirty="0"/>
              <a:t> </a:t>
            </a:r>
            <a:r>
              <a:rPr lang="tr-TR" dirty="0" err="1"/>
              <a:t>packets</a:t>
            </a:r>
            <a:r>
              <a:rPr lang="tr-TR" dirty="0"/>
              <a:t> </a:t>
            </a:r>
            <a:r>
              <a:rPr lang="tr-TR" dirty="0" err="1"/>
              <a:t>are</a:t>
            </a:r>
            <a:r>
              <a:rPr lang="tr-TR" dirty="0"/>
              <a:t> </a:t>
            </a:r>
            <a:r>
              <a:rPr lang="tr-TR" dirty="0" err="1"/>
              <a:t>smaller</a:t>
            </a:r>
            <a:r>
              <a:rPr lang="tr-TR" dirty="0"/>
              <a:t>. </a:t>
            </a:r>
            <a:r>
              <a:rPr lang="tr-TR" dirty="0" err="1"/>
              <a:t>This</a:t>
            </a:r>
            <a:r>
              <a:rPr lang="tr-TR" dirty="0"/>
              <a:t> is </a:t>
            </a:r>
            <a:r>
              <a:rPr lang="tr-TR" dirty="0" err="1"/>
              <a:t>mostly</a:t>
            </a:r>
            <a:r>
              <a:rPr lang="tr-TR" dirty="0"/>
              <a:t> </a:t>
            </a:r>
            <a:r>
              <a:rPr lang="tr-TR" dirty="0" err="1"/>
              <a:t>because</a:t>
            </a:r>
            <a:r>
              <a:rPr lang="tr-TR" dirty="0"/>
              <a:t> of </a:t>
            </a:r>
            <a:r>
              <a:rPr lang="tr-TR" dirty="0" err="1"/>
              <a:t>the</a:t>
            </a:r>
            <a:r>
              <a:rPr lang="tr-TR" dirty="0"/>
              <a:t> </a:t>
            </a:r>
            <a:r>
              <a:rPr lang="tr-TR" dirty="0" err="1"/>
              <a:t>concerns</a:t>
            </a:r>
            <a:r>
              <a:rPr lang="tr-TR" dirty="0"/>
              <a:t> </a:t>
            </a:r>
            <a:r>
              <a:rPr lang="tr-TR" dirty="0" err="1"/>
              <a:t>about</a:t>
            </a:r>
            <a:r>
              <a:rPr lang="tr-TR" dirty="0"/>
              <a:t> </a:t>
            </a:r>
            <a:r>
              <a:rPr lang="tr-TR" dirty="0" err="1"/>
              <a:t>packet</a:t>
            </a:r>
            <a:r>
              <a:rPr lang="tr-TR" dirty="0"/>
              <a:t> </a:t>
            </a:r>
            <a:r>
              <a:rPr lang="tr-TR" dirty="0" err="1"/>
              <a:t>loss</a:t>
            </a:r>
            <a:r>
              <a:rPr lang="tr-TR" dirty="0"/>
              <a:t> </a:t>
            </a:r>
            <a:r>
              <a:rPr lang="tr-TR" dirty="0" err="1"/>
              <a:t>and</a:t>
            </a:r>
            <a:r>
              <a:rPr lang="tr-TR" dirty="0"/>
              <a:t> </a:t>
            </a:r>
            <a:r>
              <a:rPr lang="tr-TR" dirty="0" err="1"/>
              <a:t>transportation</a:t>
            </a:r>
            <a:r>
              <a:rPr lang="tr-TR" dirty="0"/>
              <a:t> </a:t>
            </a:r>
            <a:r>
              <a:rPr lang="tr-TR" dirty="0" err="1"/>
              <a:t>speed</a:t>
            </a:r>
            <a:r>
              <a:rPr lang="tr-TR" dirty="0"/>
              <a:t>. </a:t>
            </a:r>
            <a:r>
              <a:rPr lang="tr-TR" dirty="0" err="1"/>
              <a:t>That’s</a:t>
            </a:r>
            <a:r>
              <a:rPr lang="tr-TR" dirty="0"/>
              <a:t> </a:t>
            </a:r>
            <a:r>
              <a:rPr lang="tr-TR" dirty="0" err="1"/>
              <a:t>why</a:t>
            </a:r>
            <a:r>
              <a:rPr lang="tr-TR" dirty="0"/>
              <a:t> in </a:t>
            </a:r>
            <a:r>
              <a:rPr lang="tr-TR" dirty="0" err="1"/>
              <a:t>live</a:t>
            </a:r>
            <a:r>
              <a:rPr lang="tr-TR" dirty="0"/>
              <a:t> </a:t>
            </a:r>
            <a:r>
              <a:rPr lang="tr-TR" dirty="0" err="1"/>
              <a:t>meetings</a:t>
            </a:r>
            <a:r>
              <a:rPr lang="tr-TR" dirty="0"/>
              <a:t> </a:t>
            </a:r>
            <a:r>
              <a:rPr lang="tr-TR" dirty="0" err="1"/>
              <a:t>packets</a:t>
            </a:r>
            <a:r>
              <a:rPr lang="tr-TR" dirty="0"/>
              <a:t> </a:t>
            </a:r>
            <a:r>
              <a:rPr lang="tr-TR" dirty="0" err="1"/>
              <a:t>must</a:t>
            </a:r>
            <a:r>
              <a:rPr lang="tr-TR" dirty="0"/>
              <a:t> be </a:t>
            </a:r>
            <a:r>
              <a:rPr lang="tr-TR" dirty="0" err="1"/>
              <a:t>smaller</a:t>
            </a:r>
            <a:r>
              <a:rPr lang="tr-TR" dirty="0"/>
              <a:t>.</a:t>
            </a:r>
            <a:endParaRPr dirty="0"/>
          </a:p>
        </p:txBody>
      </p:sp>
    </p:spTree>
    <p:extLst>
      <p:ext uri="{BB962C8B-B14F-4D97-AF65-F5344CB8AC3E}">
        <p14:creationId xmlns:p14="http://schemas.microsoft.com/office/powerpoint/2010/main" val="590492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As I </a:t>
            </a:r>
            <a:r>
              <a:rPr lang="tr-TR" dirty="0" err="1"/>
              <a:t>have</a:t>
            </a:r>
            <a:r>
              <a:rPr lang="tr-TR" dirty="0"/>
              <a:t> </a:t>
            </a:r>
            <a:r>
              <a:rPr lang="tr-TR" dirty="0" err="1"/>
              <a:t>mentioned</a:t>
            </a:r>
            <a:r>
              <a:rPr lang="tr-TR" dirty="0"/>
              <a:t> </a:t>
            </a:r>
            <a:r>
              <a:rPr lang="tr-TR" dirty="0" err="1"/>
              <a:t>before</a:t>
            </a:r>
            <a:r>
              <a:rPr lang="tr-TR" dirty="0"/>
              <a:t>, </a:t>
            </a:r>
            <a:r>
              <a:rPr lang="tr-TR" dirty="0" err="1"/>
              <a:t>the</a:t>
            </a:r>
            <a:r>
              <a:rPr lang="tr-TR" dirty="0"/>
              <a:t> </a:t>
            </a:r>
            <a:r>
              <a:rPr lang="tr-TR" dirty="0" err="1"/>
              <a:t>desktop</a:t>
            </a:r>
            <a:r>
              <a:rPr lang="tr-TR" dirty="0"/>
              <a:t> </a:t>
            </a:r>
            <a:r>
              <a:rPr lang="tr-TR" dirty="0" err="1"/>
              <a:t>application</a:t>
            </a:r>
            <a:r>
              <a:rPr lang="tr-TR" dirty="0"/>
              <a:t> </a:t>
            </a:r>
            <a:r>
              <a:rPr lang="tr-TR" dirty="0" err="1"/>
              <a:t>sends</a:t>
            </a:r>
            <a:r>
              <a:rPr lang="tr-TR" dirty="0"/>
              <a:t> </a:t>
            </a:r>
            <a:r>
              <a:rPr lang="tr-TR" dirty="0" err="1"/>
              <a:t>most</a:t>
            </a:r>
            <a:r>
              <a:rPr lang="tr-TR" dirty="0"/>
              <a:t> of </a:t>
            </a:r>
            <a:r>
              <a:rPr lang="tr-TR" dirty="0" err="1"/>
              <a:t>the</a:t>
            </a:r>
            <a:r>
              <a:rPr lang="tr-TR" dirty="0"/>
              <a:t> data </a:t>
            </a:r>
            <a:r>
              <a:rPr lang="tr-TR" dirty="0" err="1"/>
              <a:t>over</a:t>
            </a:r>
            <a:r>
              <a:rPr lang="tr-TR" dirty="0"/>
              <a:t> TCP. </a:t>
            </a:r>
            <a:r>
              <a:rPr lang="tr-TR" dirty="0" err="1"/>
              <a:t>Also</a:t>
            </a:r>
            <a:r>
              <a:rPr lang="tr-TR" dirty="0"/>
              <a:t>, </a:t>
            </a:r>
            <a:r>
              <a:rPr lang="tr-TR" dirty="0" err="1"/>
              <a:t>you</a:t>
            </a:r>
            <a:r>
              <a:rPr lang="tr-TR" dirty="0"/>
              <a:t> </a:t>
            </a:r>
            <a:r>
              <a:rPr lang="tr-TR" dirty="0" err="1"/>
              <a:t>may</a:t>
            </a:r>
            <a:r>
              <a:rPr lang="tr-TR" dirty="0"/>
              <a:t> </a:t>
            </a:r>
            <a:r>
              <a:rPr lang="tr-TR" dirty="0" err="1"/>
              <a:t>notice</a:t>
            </a:r>
            <a:r>
              <a:rPr lang="tr-TR" dirty="0"/>
              <a:t> </a:t>
            </a:r>
            <a:r>
              <a:rPr lang="tr-TR" dirty="0" err="1"/>
              <a:t>that</a:t>
            </a:r>
            <a:r>
              <a:rPr lang="tr-TR" dirty="0"/>
              <a:t> </a:t>
            </a:r>
            <a:r>
              <a:rPr lang="tr-TR" dirty="0" err="1"/>
              <a:t>most</a:t>
            </a:r>
            <a:r>
              <a:rPr lang="tr-TR" dirty="0"/>
              <a:t> of </a:t>
            </a:r>
            <a:r>
              <a:rPr lang="tr-TR" dirty="0" err="1"/>
              <a:t>the</a:t>
            </a:r>
            <a:r>
              <a:rPr lang="tr-TR" dirty="0"/>
              <a:t> UDP </a:t>
            </a:r>
            <a:r>
              <a:rPr lang="tr-TR" dirty="0" err="1"/>
              <a:t>packets</a:t>
            </a:r>
            <a:r>
              <a:rPr lang="tr-TR" dirty="0"/>
              <a:t> </a:t>
            </a:r>
            <a:r>
              <a:rPr lang="tr-TR" dirty="0" err="1"/>
              <a:t>are</a:t>
            </a:r>
            <a:r>
              <a:rPr lang="tr-TR" dirty="0"/>
              <a:t> </a:t>
            </a:r>
            <a:r>
              <a:rPr lang="tr-TR" dirty="0" err="1"/>
              <a:t>from</a:t>
            </a:r>
            <a:r>
              <a:rPr lang="tr-TR" dirty="0"/>
              <a:t> STUN. </a:t>
            </a:r>
            <a:r>
              <a:rPr lang="en-US" b="0" i="0" dirty="0">
                <a:solidFill>
                  <a:srgbClr val="BDC1C6"/>
                </a:solidFill>
                <a:effectLst/>
                <a:latin typeface="arial" panose="020B0604020202020204" pitchFamily="34" charset="0"/>
              </a:rPr>
              <a:t>The STUN server allows clients to find out their public address</a:t>
            </a:r>
            <a:r>
              <a:rPr lang="tr-TR" b="0" i="0" dirty="0">
                <a:solidFill>
                  <a:srgbClr val="BDC1C6"/>
                </a:solidFill>
                <a:effectLst/>
                <a:latin typeface="arial" panose="020B0604020202020204" pitchFamily="34" charset="0"/>
              </a:rPr>
              <a:t>, t</a:t>
            </a:r>
            <a:r>
              <a:rPr lang="en-US" b="0" i="0" dirty="0">
                <a:solidFill>
                  <a:srgbClr val="BDC1C6"/>
                </a:solidFill>
                <a:effectLst/>
                <a:latin typeface="arial" panose="020B0604020202020204" pitchFamily="34" charset="0"/>
              </a:rPr>
              <a:t>his information is used to set up UDP communication between the client and the VoIP provider to establish a call</a:t>
            </a:r>
            <a:r>
              <a:rPr lang="tr-TR" b="0" i="0" dirty="0">
                <a:solidFill>
                  <a:srgbClr val="BDC1C6"/>
                </a:solidFill>
                <a:effectLst/>
                <a:latin typeface="arial" panose="020B0604020202020204" pitchFamily="34" charset="0"/>
              </a:rPr>
              <a:t>.</a:t>
            </a:r>
            <a:endParaRPr b="0" dirty="0"/>
          </a:p>
        </p:txBody>
      </p:sp>
    </p:spTree>
    <p:extLst>
      <p:ext uri="{BB962C8B-B14F-4D97-AF65-F5344CB8AC3E}">
        <p14:creationId xmlns:p14="http://schemas.microsoft.com/office/powerpoint/2010/main" val="633300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When</a:t>
            </a:r>
            <a:r>
              <a:rPr lang="tr-TR" dirty="0"/>
              <a:t> </a:t>
            </a:r>
            <a:r>
              <a:rPr lang="tr-TR" dirty="0" err="1"/>
              <a:t>we</a:t>
            </a:r>
            <a:r>
              <a:rPr lang="tr-TR" dirty="0"/>
              <a:t> </a:t>
            </a:r>
            <a:r>
              <a:rPr lang="tr-TR" dirty="0" err="1"/>
              <a:t>look</a:t>
            </a:r>
            <a:r>
              <a:rPr lang="tr-TR" dirty="0"/>
              <a:t> at </a:t>
            </a:r>
            <a:r>
              <a:rPr lang="tr-TR" dirty="0" err="1"/>
              <a:t>the</a:t>
            </a:r>
            <a:r>
              <a:rPr lang="tr-TR" dirty="0"/>
              <a:t> I/O </a:t>
            </a:r>
            <a:r>
              <a:rPr lang="tr-TR" dirty="0" err="1"/>
              <a:t>Graphs</a:t>
            </a:r>
            <a:r>
              <a:rPr lang="tr-TR" dirty="0"/>
              <a:t> </a:t>
            </a:r>
            <a:r>
              <a:rPr lang="tr-TR" dirty="0" err="1"/>
              <a:t>we</a:t>
            </a:r>
            <a:r>
              <a:rPr lang="tr-TR" dirty="0"/>
              <a:t> can </a:t>
            </a:r>
            <a:r>
              <a:rPr lang="tr-TR" dirty="0" err="1"/>
              <a:t>see</a:t>
            </a:r>
            <a:r>
              <a:rPr lang="tr-TR" dirty="0"/>
              <a:t> </a:t>
            </a:r>
            <a:r>
              <a:rPr lang="tr-TR" dirty="0" err="1"/>
              <a:t>the</a:t>
            </a:r>
            <a:r>
              <a:rPr lang="tr-TR" dirty="0"/>
              <a:t> </a:t>
            </a:r>
            <a:r>
              <a:rPr lang="tr-TR" dirty="0" err="1"/>
              <a:t>packets</a:t>
            </a:r>
            <a:r>
              <a:rPr lang="tr-TR" dirty="0"/>
              <a:t> </a:t>
            </a:r>
            <a:r>
              <a:rPr lang="tr-TR" dirty="0" err="1"/>
              <a:t>over</a:t>
            </a:r>
            <a:r>
              <a:rPr lang="tr-TR" dirty="0"/>
              <a:t> time. </a:t>
            </a:r>
            <a:r>
              <a:rPr lang="tr-TR" dirty="0" err="1"/>
              <a:t>These</a:t>
            </a:r>
            <a:r>
              <a:rPr lang="tr-TR" dirty="0"/>
              <a:t> </a:t>
            </a:r>
            <a:r>
              <a:rPr lang="tr-TR" dirty="0" err="1"/>
              <a:t>arrows</a:t>
            </a:r>
            <a:r>
              <a:rPr lang="tr-TR" dirty="0"/>
              <a:t> </a:t>
            </a:r>
            <a:r>
              <a:rPr lang="tr-TR" dirty="0" err="1"/>
              <a:t>indicate</a:t>
            </a:r>
            <a:r>
              <a:rPr lang="tr-TR" dirty="0"/>
              <a:t> </a:t>
            </a:r>
            <a:r>
              <a:rPr lang="tr-TR" dirty="0" err="1"/>
              <a:t>the</a:t>
            </a:r>
            <a:r>
              <a:rPr lang="tr-TR" dirty="0"/>
              <a:t> </a:t>
            </a:r>
            <a:r>
              <a:rPr lang="tr-TR" dirty="0" err="1"/>
              <a:t>times</a:t>
            </a:r>
            <a:r>
              <a:rPr lang="tr-TR" dirty="0"/>
              <a:t> </a:t>
            </a:r>
            <a:r>
              <a:rPr lang="tr-TR" dirty="0" err="1"/>
              <a:t>that</a:t>
            </a:r>
            <a:r>
              <a:rPr lang="tr-TR" dirty="0"/>
              <a:t> I </a:t>
            </a:r>
            <a:r>
              <a:rPr lang="tr-TR" dirty="0" err="1"/>
              <a:t>open</a:t>
            </a:r>
            <a:r>
              <a:rPr lang="tr-TR" dirty="0"/>
              <a:t> </a:t>
            </a:r>
            <a:r>
              <a:rPr lang="tr-TR" dirty="0" err="1"/>
              <a:t>my</a:t>
            </a:r>
            <a:r>
              <a:rPr lang="tr-TR" dirty="0"/>
              <a:t> </a:t>
            </a:r>
            <a:r>
              <a:rPr lang="tr-TR" dirty="0" err="1"/>
              <a:t>mic</a:t>
            </a:r>
            <a:r>
              <a:rPr lang="tr-TR" dirty="0"/>
              <a:t> </a:t>
            </a:r>
            <a:r>
              <a:rPr lang="tr-TR" dirty="0" err="1"/>
              <a:t>and</a:t>
            </a:r>
            <a:r>
              <a:rPr lang="tr-TR" dirty="0"/>
              <a:t> video. </a:t>
            </a:r>
            <a:r>
              <a:rPr lang="tr-TR" dirty="0" err="1"/>
              <a:t>It</a:t>
            </a:r>
            <a:r>
              <a:rPr lang="tr-TR" dirty="0"/>
              <a:t> is </a:t>
            </a:r>
            <a:r>
              <a:rPr lang="tr-TR" dirty="0" err="1"/>
              <a:t>also</a:t>
            </a:r>
            <a:r>
              <a:rPr lang="tr-TR" dirty="0"/>
              <a:t> </a:t>
            </a:r>
            <a:r>
              <a:rPr lang="tr-TR" dirty="0" err="1"/>
              <a:t>possible</a:t>
            </a:r>
            <a:r>
              <a:rPr lang="tr-TR" dirty="0"/>
              <a:t> </a:t>
            </a:r>
            <a:r>
              <a:rPr lang="tr-TR" dirty="0" err="1"/>
              <a:t>to</a:t>
            </a:r>
            <a:r>
              <a:rPr lang="tr-TR" dirty="0"/>
              <a:t> </a:t>
            </a:r>
            <a:r>
              <a:rPr lang="tr-TR" dirty="0" err="1"/>
              <a:t>colorize</a:t>
            </a:r>
            <a:r>
              <a:rPr lang="tr-TR" dirty="0"/>
              <a:t> </a:t>
            </a:r>
            <a:r>
              <a:rPr lang="tr-TR" dirty="0" err="1"/>
              <a:t>packets</a:t>
            </a:r>
            <a:r>
              <a:rPr lang="tr-TR" dirty="0"/>
              <a:t> </a:t>
            </a:r>
            <a:r>
              <a:rPr lang="tr-TR" dirty="0" err="1"/>
              <a:t>by</a:t>
            </a:r>
            <a:r>
              <a:rPr lang="tr-TR" dirty="0"/>
              <a:t> </a:t>
            </a:r>
            <a:r>
              <a:rPr lang="tr-TR" dirty="0" err="1"/>
              <a:t>their</a:t>
            </a:r>
            <a:r>
              <a:rPr lang="tr-TR" dirty="0"/>
              <a:t> </a:t>
            </a:r>
            <a:r>
              <a:rPr lang="tr-TR" dirty="0" err="1"/>
              <a:t>protocol</a:t>
            </a:r>
            <a:r>
              <a:rPr lang="tr-TR" dirty="0"/>
              <a:t> but in </a:t>
            </a:r>
            <a:r>
              <a:rPr lang="tr-TR" dirty="0" err="1"/>
              <a:t>this</a:t>
            </a:r>
            <a:r>
              <a:rPr lang="tr-TR" dirty="0"/>
              <a:t> </a:t>
            </a:r>
            <a:r>
              <a:rPr lang="tr-TR" dirty="0" err="1"/>
              <a:t>case</a:t>
            </a:r>
            <a:r>
              <a:rPr lang="tr-TR" dirty="0"/>
              <a:t>, it is </a:t>
            </a:r>
            <a:r>
              <a:rPr lang="tr-TR" dirty="0" err="1"/>
              <a:t>mostly</a:t>
            </a:r>
            <a:r>
              <a:rPr lang="tr-TR" dirty="0"/>
              <a:t> TCP. </a:t>
            </a:r>
            <a:r>
              <a:rPr lang="tr-TR" dirty="0" err="1"/>
              <a:t>Also</a:t>
            </a:r>
            <a:r>
              <a:rPr lang="tr-TR" dirty="0"/>
              <a:t>, </a:t>
            </a:r>
            <a:r>
              <a:rPr lang="tr-TR" dirty="0" err="1"/>
              <a:t>we</a:t>
            </a:r>
            <a:r>
              <a:rPr lang="tr-TR" dirty="0"/>
              <a:t> can </a:t>
            </a:r>
            <a:r>
              <a:rPr lang="tr-TR" dirty="0" err="1"/>
              <a:t>check</a:t>
            </a:r>
            <a:r>
              <a:rPr lang="tr-TR" dirty="0"/>
              <a:t> </a:t>
            </a:r>
            <a:r>
              <a:rPr lang="tr-TR" dirty="0" err="1"/>
              <a:t>the</a:t>
            </a:r>
            <a:r>
              <a:rPr lang="tr-TR" dirty="0"/>
              <a:t> </a:t>
            </a:r>
            <a:r>
              <a:rPr lang="tr-TR" dirty="0" err="1"/>
              <a:t>packet</a:t>
            </a:r>
            <a:r>
              <a:rPr lang="tr-TR" dirty="0"/>
              <a:t> </a:t>
            </a:r>
            <a:r>
              <a:rPr lang="tr-TR" dirty="0" err="1"/>
              <a:t>losses</a:t>
            </a:r>
            <a:r>
              <a:rPr lang="tr-TR" dirty="0"/>
              <a:t> </a:t>
            </a:r>
            <a:r>
              <a:rPr lang="tr-TR" dirty="0" err="1"/>
              <a:t>indicated</a:t>
            </a:r>
            <a:r>
              <a:rPr lang="tr-TR" dirty="0"/>
              <a:t> </a:t>
            </a:r>
            <a:r>
              <a:rPr lang="tr-TR" dirty="0" err="1"/>
              <a:t>by</a:t>
            </a:r>
            <a:r>
              <a:rPr lang="tr-TR" dirty="0"/>
              <a:t> </a:t>
            </a:r>
            <a:r>
              <a:rPr lang="tr-TR" dirty="0" err="1"/>
              <a:t>red</a:t>
            </a:r>
            <a:r>
              <a:rPr lang="tr-TR" dirty="0"/>
              <a:t> </a:t>
            </a:r>
            <a:r>
              <a:rPr lang="tr-TR" dirty="0" err="1"/>
              <a:t>bars</a:t>
            </a:r>
            <a:r>
              <a:rPr lang="tr-TR" dirty="0"/>
              <a:t> but </a:t>
            </a:r>
            <a:r>
              <a:rPr lang="tr-TR" dirty="0" err="1"/>
              <a:t>there</a:t>
            </a:r>
            <a:r>
              <a:rPr lang="tr-TR" dirty="0"/>
              <a:t> </a:t>
            </a:r>
            <a:r>
              <a:rPr lang="tr-TR" dirty="0" err="1"/>
              <a:t>are</a:t>
            </a:r>
            <a:r>
              <a:rPr lang="tr-TR" dirty="0"/>
              <a:t> not </a:t>
            </a:r>
            <a:r>
              <a:rPr lang="tr-TR" dirty="0" err="1"/>
              <a:t>many</a:t>
            </a:r>
            <a:r>
              <a:rPr lang="tr-TR" dirty="0"/>
              <a:t> </a:t>
            </a:r>
            <a:r>
              <a:rPr lang="tr-TR" dirty="0" err="1"/>
              <a:t>due</a:t>
            </a:r>
            <a:r>
              <a:rPr lang="tr-TR" dirty="0"/>
              <a:t> </a:t>
            </a:r>
            <a:r>
              <a:rPr lang="tr-TR" dirty="0" err="1"/>
              <a:t>to</a:t>
            </a:r>
            <a:r>
              <a:rPr lang="tr-TR" dirty="0"/>
              <a:t> </a:t>
            </a:r>
            <a:r>
              <a:rPr lang="tr-TR" dirty="0" err="1"/>
              <a:t>the</a:t>
            </a:r>
            <a:r>
              <a:rPr lang="tr-TR" dirty="0"/>
              <a:t> </a:t>
            </a:r>
            <a:r>
              <a:rPr lang="tr-TR" dirty="0" err="1"/>
              <a:t>good</a:t>
            </a:r>
            <a:r>
              <a:rPr lang="tr-TR" dirty="0"/>
              <a:t> </a:t>
            </a:r>
            <a:r>
              <a:rPr lang="tr-TR" dirty="0" err="1"/>
              <a:t>connection</a:t>
            </a:r>
            <a:r>
              <a:rPr lang="tr-TR" dirty="0"/>
              <a:t> </a:t>
            </a:r>
            <a:r>
              <a:rPr lang="tr-TR" dirty="0" err="1"/>
              <a:t>performance</a:t>
            </a:r>
            <a:r>
              <a:rPr lang="tr-TR" dirty="0"/>
              <a:t>.</a:t>
            </a:r>
            <a:endParaRPr dirty="0"/>
          </a:p>
        </p:txBody>
      </p:sp>
    </p:spTree>
    <p:extLst>
      <p:ext uri="{BB962C8B-B14F-4D97-AF65-F5344CB8AC3E}">
        <p14:creationId xmlns:p14="http://schemas.microsoft.com/office/powerpoint/2010/main" val="2400081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AT TCP </a:t>
            </a:r>
            <a:r>
              <a:rPr lang="tr-TR" dirty="0" err="1"/>
              <a:t>Trace</a:t>
            </a:r>
            <a:r>
              <a:rPr lang="tr-TR" dirty="0"/>
              <a:t> </a:t>
            </a:r>
            <a:r>
              <a:rPr lang="tr-TR" dirty="0" err="1"/>
              <a:t>Graphs</a:t>
            </a:r>
            <a:r>
              <a:rPr lang="tr-TR" dirty="0"/>
              <a:t> </a:t>
            </a:r>
            <a:r>
              <a:rPr lang="tr-TR" dirty="0" err="1"/>
              <a:t>we</a:t>
            </a:r>
            <a:r>
              <a:rPr lang="tr-TR" dirty="0"/>
              <a:t> can </a:t>
            </a:r>
            <a:r>
              <a:rPr lang="tr-TR" dirty="0" err="1"/>
              <a:t>inspect</a:t>
            </a:r>
            <a:r>
              <a:rPr lang="tr-TR" dirty="0"/>
              <a:t> </a:t>
            </a:r>
            <a:r>
              <a:rPr lang="tr-TR" dirty="0" err="1"/>
              <a:t>transmitted</a:t>
            </a:r>
            <a:r>
              <a:rPr lang="tr-TR" dirty="0"/>
              <a:t> data. </a:t>
            </a:r>
            <a:r>
              <a:rPr lang="tr-TR" dirty="0" err="1"/>
              <a:t>You</a:t>
            </a:r>
            <a:r>
              <a:rPr lang="tr-TR" dirty="0"/>
              <a:t> </a:t>
            </a:r>
            <a:r>
              <a:rPr lang="tr-TR" dirty="0" err="1"/>
              <a:t>may</a:t>
            </a:r>
            <a:r>
              <a:rPr lang="tr-TR" dirty="0"/>
              <a:t> </a:t>
            </a:r>
            <a:r>
              <a:rPr lang="tr-TR" dirty="0" err="1"/>
              <a:t>wonder</a:t>
            </a:r>
            <a:r>
              <a:rPr lang="tr-TR" dirty="0"/>
              <a:t> </a:t>
            </a:r>
            <a:r>
              <a:rPr lang="tr-TR" dirty="0" err="1"/>
              <a:t>what</a:t>
            </a:r>
            <a:r>
              <a:rPr lang="tr-TR" dirty="0"/>
              <a:t> is </a:t>
            </a:r>
            <a:r>
              <a:rPr lang="tr-TR" dirty="0" err="1"/>
              <a:t>the</a:t>
            </a:r>
            <a:r>
              <a:rPr lang="tr-TR" dirty="0"/>
              <a:t> </a:t>
            </a:r>
            <a:r>
              <a:rPr lang="tr-TR" dirty="0" err="1"/>
              <a:t>calculated</a:t>
            </a:r>
            <a:r>
              <a:rPr lang="tr-TR" dirty="0"/>
              <a:t> </a:t>
            </a:r>
            <a:r>
              <a:rPr lang="tr-TR" dirty="0" err="1"/>
              <a:t>receive</a:t>
            </a:r>
            <a:r>
              <a:rPr lang="tr-TR" dirty="0"/>
              <a:t> </a:t>
            </a:r>
            <a:r>
              <a:rPr lang="tr-TR" dirty="0" err="1"/>
              <a:t>window</a:t>
            </a:r>
            <a:r>
              <a:rPr lang="tr-TR" dirty="0"/>
              <a:t>. </a:t>
            </a:r>
            <a:r>
              <a:rPr lang="en-US" b="0" i="0" dirty="0">
                <a:solidFill>
                  <a:srgbClr val="050C22"/>
                </a:solidFill>
                <a:effectLst/>
                <a:latin typeface="+mn-lt"/>
              </a:rPr>
              <a:t>Simply put, it is a TCP receive buffer for incoming data that has not been processed yet by the application.</a:t>
            </a:r>
            <a:r>
              <a:rPr lang="tr-TR" b="0" i="0" dirty="0">
                <a:solidFill>
                  <a:srgbClr val="050C22"/>
                </a:solidFill>
                <a:effectLst/>
                <a:latin typeface="+mn-lt"/>
              </a:rPr>
              <a:t> </a:t>
            </a:r>
            <a:r>
              <a:rPr lang="en-US" b="0" i="0" dirty="0">
                <a:solidFill>
                  <a:srgbClr val="050C22"/>
                </a:solidFill>
                <a:effectLst/>
                <a:latin typeface="+mn-lt"/>
              </a:rPr>
              <a:t>This field tells how much data can be sent on the wire before an acknowledgment is received. If the receiver is not able to process the data as fast as it arrives, gradually the receive buffer will fill and the TCP window will be reduced in the acknowledgment packets.</a:t>
            </a:r>
            <a:endParaRPr dirty="0">
              <a:latin typeface="+mn-lt"/>
            </a:endParaRPr>
          </a:p>
        </p:txBody>
      </p:sp>
    </p:spTree>
    <p:extLst>
      <p:ext uri="{BB962C8B-B14F-4D97-AF65-F5344CB8AC3E}">
        <p14:creationId xmlns:p14="http://schemas.microsoft.com/office/powerpoint/2010/main" val="327369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As it </a:t>
            </a:r>
            <a:r>
              <a:rPr lang="tr-TR" dirty="0" err="1"/>
              <a:t>stated</a:t>
            </a:r>
            <a:r>
              <a:rPr lang="tr-TR" dirty="0"/>
              <a:t> in </a:t>
            </a:r>
            <a:r>
              <a:rPr lang="tr-TR" dirty="0" err="1"/>
              <a:t>the</a:t>
            </a:r>
            <a:r>
              <a:rPr lang="tr-TR" dirty="0"/>
              <a:t> </a:t>
            </a:r>
            <a:r>
              <a:rPr lang="tr-TR" dirty="0" err="1"/>
              <a:t>slide</a:t>
            </a:r>
            <a:r>
              <a:rPr lang="tr-TR" dirty="0"/>
              <a:t>, </a:t>
            </a:r>
            <a:r>
              <a:rPr lang="tr-TR" dirty="0" err="1"/>
              <a:t>flow</a:t>
            </a:r>
            <a:r>
              <a:rPr lang="tr-TR" dirty="0"/>
              <a:t> </a:t>
            </a:r>
            <a:r>
              <a:rPr lang="tr-TR" dirty="0" err="1"/>
              <a:t>graph</a:t>
            </a:r>
            <a:r>
              <a:rPr lang="tr-TR" dirty="0"/>
              <a:t> </a:t>
            </a:r>
            <a:r>
              <a:rPr lang="tr-TR" dirty="0" err="1"/>
              <a:t>makes</a:t>
            </a:r>
            <a:r>
              <a:rPr lang="tr-TR" dirty="0"/>
              <a:t> it </a:t>
            </a:r>
            <a:r>
              <a:rPr lang="tr-TR" dirty="0" err="1"/>
              <a:t>easier</a:t>
            </a:r>
            <a:r>
              <a:rPr lang="tr-TR" dirty="0"/>
              <a:t> </a:t>
            </a:r>
            <a:r>
              <a:rPr lang="tr-TR" dirty="0" err="1"/>
              <a:t>to</a:t>
            </a:r>
            <a:r>
              <a:rPr lang="tr-TR" dirty="0"/>
              <a:t> </a:t>
            </a:r>
            <a:r>
              <a:rPr lang="tr-TR" dirty="0" err="1"/>
              <a:t>see</a:t>
            </a:r>
            <a:r>
              <a:rPr lang="tr-TR" dirty="0"/>
              <a:t> </a:t>
            </a:r>
            <a:r>
              <a:rPr lang="tr-TR" dirty="0" err="1"/>
              <a:t>communication</a:t>
            </a:r>
            <a:r>
              <a:rPr lang="tr-TR" dirty="0"/>
              <a:t> </a:t>
            </a:r>
            <a:r>
              <a:rPr lang="tr-TR" dirty="0" err="1"/>
              <a:t>between</a:t>
            </a:r>
            <a:r>
              <a:rPr lang="tr-TR" dirty="0"/>
              <a:t> </a:t>
            </a:r>
            <a:r>
              <a:rPr lang="tr-TR" dirty="0" err="1"/>
              <a:t>sources</a:t>
            </a:r>
            <a:r>
              <a:rPr lang="tr-TR" dirty="0"/>
              <a:t> </a:t>
            </a:r>
            <a:r>
              <a:rPr lang="tr-TR" dirty="0" err="1"/>
              <a:t>and</a:t>
            </a:r>
            <a:r>
              <a:rPr lang="tr-TR" dirty="0"/>
              <a:t> </a:t>
            </a:r>
            <a:r>
              <a:rPr lang="tr-TR" dirty="0" err="1"/>
              <a:t>destinations</a:t>
            </a:r>
            <a:r>
              <a:rPr lang="tr-TR" dirty="0"/>
              <a:t>. </a:t>
            </a:r>
            <a:r>
              <a:rPr lang="tr-TR" dirty="0" err="1"/>
              <a:t>With</a:t>
            </a:r>
            <a:r>
              <a:rPr lang="tr-TR" dirty="0"/>
              <a:t> </a:t>
            </a:r>
            <a:r>
              <a:rPr lang="tr-TR" dirty="0" err="1"/>
              <a:t>this</a:t>
            </a:r>
            <a:r>
              <a:rPr lang="tr-TR" dirty="0"/>
              <a:t> </a:t>
            </a:r>
            <a:r>
              <a:rPr lang="tr-TR" dirty="0" err="1"/>
              <a:t>way</a:t>
            </a:r>
            <a:r>
              <a:rPr lang="tr-TR" dirty="0"/>
              <a:t> </a:t>
            </a:r>
            <a:r>
              <a:rPr lang="tr-TR" dirty="0" err="1"/>
              <a:t>you</a:t>
            </a:r>
            <a:r>
              <a:rPr lang="tr-TR" dirty="0"/>
              <a:t> can </a:t>
            </a:r>
            <a:r>
              <a:rPr lang="tr-TR" dirty="0" err="1"/>
              <a:t>also</a:t>
            </a:r>
            <a:r>
              <a:rPr lang="tr-TR" dirty="0"/>
              <a:t> </a:t>
            </a:r>
            <a:r>
              <a:rPr lang="tr-TR" dirty="0" err="1"/>
              <a:t>see</a:t>
            </a:r>
            <a:r>
              <a:rPr lang="tr-TR" dirty="0"/>
              <a:t> </a:t>
            </a:r>
            <a:r>
              <a:rPr lang="tr-TR" dirty="0" err="1"/>
              <a:t>if</a:t>
            </a:r>
            <a:r>
              <a:rPr lang="tr-TR" dirty="0"/>
              <a:t> is </a:t>
            </a:r>
            <a:r>
              <a:rPr lang="tr-TR" dirty="0" err="1"/>
              <a:t>there</a:t>
            </a:r>
            <a:r>
              <a:rPr lang="tr-TR" dirty="0"/>
              <a:t> </a:t>
            </a:r>
            <a:r>
              <a:rPr lang="tr-TR" dirty="0" err="1"/>
              <a:t>any</a:t>
            </a:r>
            <a:r>
              <a:rPr lang="tr-TR" dirty="0"/>
              <a:t> Proxy </a:t>
            </a:r>
            <a:r>
              <a:rPr lang="tr-TR" dirty="0" err="1"/>
              <a:t>servers</a:t>
            </a:r>
            <a:r>
              <a:rPr lang="tr-TR" dirty="0"/>
              <a:t>.</a:t>
            </a:r>
            <a:endParaRPr dirty="0"/>
          </a:p>
        </p:txBody>
      </p:sp>
    </p:spTree>
    <p:extLst>
      <p:ext uri="{BB962C8B-B14F-4D97-AF65-F5344CB8AC3E}">
        <p14:creationId xmlns:p14="http://schemas.microsoft.com/office/powerpoint/2010/main" val="537605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ClickMeeting</a:t>
            </a:r>
            <a:r>
              <a:rPr lang="tr-TR" dirty="0"/>
              <a:t> is </a:t>
            </a:r>
            <a:r>
              <a:rPr lang="tr-TR" dirty="0" err="1"/>
              <a:t>basically</a:t>
            </a:r>
            <a:r>
              <a:rPr lang="tr-TR" dirty="0"/>
              <a:t> a platform </a:t>
            </a:r>
            <a:r>
              <a:rPr lang="tr-TR" dirty="0" err="1"/>
              <a:t>that</a:t>
            </a:r>
            <a:r>
              <a:rPr lang="tr-TR" dirty="0"/>
              <a:t> </a:t>
            </a:r>
            <a:r>
              <a:rPr lang="tr-TR" dirty="0" err="1"/>
              <a:t>makes</a:t>
            </a:r>
            <a:r>
              <a:rPr lang="tr-TR" dirty="0"/>
              <a:t> </a:t>
            </a:r>
            <a:r>
              <a:rPr lang="tr-TR" dirty="0" err="1"/>
              <a:t>easier</a:t>
            </a:r>
            <a:r>
              <a:rPr lang="tr-TR" dirty="0"/>
              <a:t> </a:t>
            </a:r>
            <a:r>
              <a:rPr lang="tr-TR" dirty="0" err="1"/>
              <a:t>to</a:t>
            </a:r>
            <a:r>
              <a:rPr lang="tr-TR" dirty="0"/>
              <a:t> </a:t>
            </a:r>
            <a:r>
              <a:rPr lang="tr-TR" dirty="0" err="1"/>
              <a:t>host</a:t>
            </a:r>
            <a:r>
              <a:rPr lang="tr-TR" dirty="0"/>
              <a:t> </a:t>
            </a:r>
            <a:r>
              <a:rPr lang="tr-TR" dirty="0" err="1"/>
              <a:t>different</a:t>
            </a:r>
            <a:r>
              <a:rPr lang="tr-TR" dirty="0"/>
              <a:t> </a:t>
            </a:r>
            <a:r>
              <a:rPr lang="tr-TR" dirty="0" err="1"/>
              <a:t>type</a:t>
            </a:r>
            <a:r>
              <a:rPr lang="tr-TR" dirty="0"/>
              <a:t> of </a:t>
            </a:r>
            <a:r>
              <a:rPr lang="tr-TR" dirty="0" err="1"/>
              <a:t>webinars</a:t>
            </a:r>
            <a:r>
              <a:rPr lang="tr-TR" dirty="0"/>
              <a:t>.</a:t>
            </a:r>
            <a:endParaRPr dirty="0"/>
          </a:p>
        </p:txBody>
      </p:sp>
    </p:spTree>
    <p:extLst>
      <p:ext uri="{BB962C8B-B14F-4D97-AF65-F5344CB8AC3E}">
        <p14:creationId xmlns:p14="http://schemas.microsoft.com/office/powerpoint/2010/main" val="734165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Now</a:t>
            </a:r>
            <a:r>
              <a:rPr lang="tr-TR" dirty="0"/>
              <a:t> </a:t>
            </a:r>
            <a:r>
              <a:rPr lang="tr-TR" dirty="0" err="1"/>
              <a:t>let’s</a:t>
            </a:r>
            <a:r>
              <a:rPr lang="tr-TR" dirty="0"/>
              <a:t> </a:t>
            </a:r>
            <a:r>
              <a:rPr lang="tr-TR" dirty="0" err="1"/>
              <a:t>continue</a:t>
            </a:r>
            <a:r>
              <a:rPr lang="tr-TR" dirty="0"/>
              <a:t> </a:t>
            </a:r>
            <a:r>
              <a:rPr lang="tr-TR" dirty="0" err="1"/>
              <a:t>with</a:t>
            </a:r>
            <a:r>
              <a:rPr lang="tr-TR" dirty="0"/>
              <a:t> </a:t>
            </a:r>
            <a:r>
              <a:rPr lang="tr-TR" dirty="0" err="1"/>
              <a:t>the</a:t>
            </a:r>
            <a:r>
              <a:rPr lang="tr-TR" dirty="0"/>
              <a:t> </a:t>
            </a:r>
            <a:r>
              <a:rPr lang="tr-TR" dirty="0" err="1"/>
              <a:t>live</a:t>
            </a:r>
            <a:r>
              <a:rPr lang="tr-TR" dirty="0"/>
              <a:t> </a:t>
            </a:r>
            <a:r>
              <a:rPr lang="tr-TR" dirty="0" err="1"/>
              <a:t>webinars</a:t>
            </a:r>
            <a:r>
              <a:rPr lang="tr-TR" dirty="0"/>
              <a:t>. I </a:t>
            </a:r>
            <a:r>
              <a:rPr lang="tr-TR" dirty="0" err="1"/>
              <a:t>mostly</a:t>
            </a:r>
            <a:r>
              <a:rPr lang="tr-TR" dirty="0"/>
              <a:t> </a:t>
            </a:r>
            <a:r>
              <a:rPr lang="tr-TR" dirty="0" err="1"/>
              <a:t>introduced</a:t>
            </a:r>
            <a:r>
              <a:rPr lang="tr-TR" dirty="0"/>
              <a:t> </a:t>
            </a:r>
            <a:r>
              <a:rPr lang="tr-TR" dirty="0" err="1"/>
              <a:t>and</a:t>
            </a:r>
            <a:r>
              <a:rPr lang="tr-TR" dirty="0"/>
              <a:t> </a:t>
            </a:r>
            <a:r>
              <a:rPr lang="tr-TR" dirty="0" err="1"/>
              <a:t>described</a:t>
            </a:r>
            <a:r>
              <a:rPr lang="tr-TR" dirty="0"/>
              <a:t> </a:t>
            </a:r>
            <a:r>
              <a:rPr lang="tr-TR" dirty="0" err="1"/>
              <a:t>the</a:t>
            </a:r>
            <a:r>
              <a:rPr lang="tr-TR" dirty="0"/>
              <a:t> </a:t>
            </a:r>
            <a:r>
              <a:rPr lang="tr-TR" dirty="0" err="1"/>
              <a:t>features</a:t>
            </a:r>
            <a:r>
              <a:rPr lang="tr-TR" dirty="0"/>
              <a:t> of </a:t>
            </a:r>
            <a:r>
              <a:rPr lang="tr-TR" dirty="0" err="1"/>
              <a:t>graphs</a:t>
            </a:r>
            <a:r>
              <a:rPr lang="tr-TR" dirty="0"/>
              <a:t> </a:t>
            </a:r>
            <a:r>
              <a:rPr lang="tr-TR" dirty="0" err="1"/>
              <a:t>before</a:t>
            </a:r>
            <a:r>
              <a:rPr lang="tr-TR" dirty="0"/>
              <a:t> </a:t>
            </a:r>
            <a:r>
              <a:rPr lang="tr-TR" dirty="0" err="1"/>
              <a:t>so</a:t>
            </a:r>
            <a:r>
              <a:rPr lang="tr-TR" dirty="0"/>
              <a:t> in </a:t>
            </a:r>
            <a:r>
              <a:rPr lang="tr-TR" dirty="0" err="1"/>
              <a:t>this</a:t>
            </a:r>
            <a:r>
              <a:rPr lang="tr-TR" dirty="0"/>
              <a:t> </a:t>
            </a:r>
            <a:r>
              <a:rPr lang="tr-TR" dirty="0" err="1"/>
              <a:t>part</a:t>
            </a:r>
            <a:r>
              <a:rPr lang="tr-TR" dirty="0"/>
              <a:t> </a:t>
            </a:r>
            <a:r>
              <a:rPr lang="tr-TR" dirty="0" err="1"/>
              <a:t>we</a:t>
            </a:r>
            <a:r>
              <a:rPr lang="tr-TR" dirty="0"/>
              <a:t> </a:t>
            </a:r>
            <a:r>
              <a:rPr lang="tr-TR" dirty="0" err="1"/>
              <a:t>will</a:t>
            </a:r>
            <a:r>
              <a:rPr lang="tr-TR" dirty="0"/>
              <a:t> be </a:t>
            </a:r>
            <a:r>
              <a:rPr lang="tr-TR" dirty="0" err="1"/>
              <a:t>more</a:t>
            </a:r>
            <a:r>
              <a:rPr lang="tr-TR" dirty="0"/>
              <a:t> </a:t>
            </a:r>
            <a:r>
              <a:rPr lang="tr-TR" dirty="0" err="1"/>
              <a:t>familiar</a:t>
            </a:r>
            <a:r>
              <a:rPr lang="tr-TR" dirty="0"/>
              <a:t> </a:t>
            </a:r>
            <a:r>
              <a:rPr lang="tr-TR" dirty="0" err="1"/>
              <a:t>about</a:t>
            </a:r>
            <a:r>
              <a:rPr lang="tr-TR" dirty="0"/>
              <a:t> </a:t>
            </a:r>
            <a:r>
              <a:rPr lang="tr-TR" dirty="0" err="1"/>
              <a:t>what</a:t>
            </a:r>
            <a:r>
              <a:rPr lang="tr-TR" dirty="0"/>
              <a:t> </a:t>
            </a:r>
            <a:r>
              <a:rPr lang="tr-TR" dirty="0" err="1"/>
              <a:t>they</a:t>
            </a:r>
            <a:r>
              <a:rPr lang="tr-TR" dirty="0"/>
              <a:t> </a:t>
            </a:r>
            <a:r>
              <a:rPr lang="tr-TR" dirty="0" err="1"/>
              <a:t>are</a:t>
            </a:r>
            <a:r>
              <a:rPr lang="tr-TR" dirty="0"/>
              <a:t> </a:t>
            </a:r>
            <a:r>
              <a:rPr lang="tr-TR" dirty="0" err="1"/>
              <a:t>telling</a:t>
            </a:r>
            <a:r>
              <a:rPr lang="tr-TR" dirty="0"/>
              <a:t> us.</a:t>
            </a:r>
            <a:endParaRPr dirty="0"/>
          </a:p>
        </p:txBody>
      </p:sp>
    </p:spTree>
    <p:extLst>
      <p:ext uri="{BB962C8B-B14F-4D97-AF65-F5344CB8AC3E}">
        <p14:creationId xmlns:p14="http://schemas.microsoft.com/office/powerpoint/2010/main" val="2645205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Not </a:t>
            </a:r>
            <a:r>
              <a:rPr lang="tr-TR" dirty="0" err="1"/>
              <a:t>surprisingly</a:t>
            </a:r>
            <a:r>
              <a:rPr lang="tr-TR" dirty="0"/>
              <a:t>, </a:t>
            </a:r>
            <a:r>
              <a:rPr lang="tr-TR" dirty="0" err="1"/>
              <a:t>packets</a:t>
            </a:r>
            <a:r>
              <a:rPr lang="tr-TR" dirty="0"/>
              <a:t> </a:t>
            </a:r>
            <a:r>
              <a:rPr lang="tr-TR" dirty="0" err="1"/>
              <a:t>are</a:t>
            </a:r>
            <a:r>
              <a:rPr lang="tr-TR" dirty="0"/>
              <a:t> </a:t>
            </a:r>
            <a:r>
              <a:rPr lang="tr-TR" dirty="0" err="1"/>
              <a:t>similar</a:t>
            </a:r>
            <a:r>
              <a:rPr lang="tr-TR" dirty="0"/>
              <a:t> </a:t>
            </a:r>
            <a:r>
              <a:rPr lang="tr-TR" dirty="0" err="1"/>
              <a:t>to</a:t>
            </a:r>
            <a:r>
              <a:rPr lang="tr-TR" dirty="0"/>
              <a:t> </a:t>
            </a:r>
            <a:r>
              <a:rPr lang="tr-TR" dirty="0" err="1"/>
              <a:t>the</a:t>
            </a:r>
            <a:r>
              <a:rPr lang="tr-TR" dirty="0"/>
              <a:t> Live Meeting. </a:t>
            </a:r>
            <a:r>
              <a:rPr lang="tr-TR" dirty="0" err="1"/>
              <a:t>Why</a:t>
            </a:r>
            <a:r>
              <a:rPr lang="tr-TR" dirty="0"/>
              <a:t>? </a:t>
            </a:r>
            <a:r>
              <a:rPr lang="tr-TR" dirty="0" err="1"/>
              <a:t>Because</a:t>
            </a:r>
            <a:r>
              <a:rPr lang="tr-TR" dirty="0"/>
              <a:t> </a:t>
            </a:r>
            <a:r>
              <a:rPr lang="tr-TR" dirty="0" err="1"/>
              <a:t>they</a:t>
            </a:r>
            <a:r>
              <a:rPr lang="tr-TR" dirty="0"/>
              <a:t> </a:t>
            </a:r>
            <a:r>
              <a:rPr lang="tr-TR" dirty="0" err="1"/>
              <a:t>are</a:t>
            </a:r>
            <a:r>
              <a:rPr lang="tr-TR" dirty="0"/>
              <a:t> not </a:t>
            </a:r>
            <a:r>
              <a:rPr lang="tr-TR" dirty="0" err="1"/>
              <a:t>so</a:t>
            </a:r>
            <a:r>
              <a:rPr lang="tr-TR" dirty="0"/>
              <a:t> </a:t>
            </a:r>
            <a:r>
              <a:rPr lang="tr-TR" dirty="0" err="1"/>
              <a:t>different</a:t>
            </a:r>
            <a:r>
              <a:rPr lang="tr-TR" dirty="0"/>
              <a:t> </a:t>
            </a:r>
            <a:r>
              <a:rPr lang="tr-TR" dirty="0" err="1"/>
              <a:t>actually</a:t>
            </a:r>
            <a:r>
              <a:rPr lang="tr-TR" dirty="0"/>
              <a:t>. Live </a:t>
            </a:r>
            <a:r>
              <a:rPr lang="tr-TR" dirty="0" err="1"/>
              <a:t>webinars</a:t>
            </a:r>
            <a:r>
              <a:rPr lang="tr-TR" dirty="0"/>
              <a:t> </a:t>
            </a:r>
            <a:r>
              <a:rPr lang="tr-TR" dirty="0" err="1"/>
              <a:t>are</a:t>
            </a:r>
            <a:r>
              <a:rPr lang="tr-TR" dirty="0"/>
              <a:t> </a:t>
            </a:r>
            <a:r>
              <a:rPr lang="tr-TR" dirty="0" err="1"/>
              <a:t>just</a:t>
            </a:r>
            <a:r>
              <a:rPr lang="tr-TR" dirty="0"/>
              <a:t> </a:t>
            </a:r>
            <a:r>
              <a:rPr lang="tr-TR" dirty="0" err="1"/>
              <a:t>like</a:t>
            </a:r>
            <a:r>
              <a:rPr lang="tr-TR" dirty="0"/>
              <a:t> </a:t>
            </a:r>
            <a:r>
              <a:rPr lang="tr-TR" dirty="0" err="1"/>
              <a:t>live</a:t>
            </a:r>
            <a:r>
              <a:rPr lang="tr-TR" dirty="0"/>
              <a:t> </a:t>
            </a:r>
            <a:r>
              <a:rPr lang="tr-TR" dirty="0" err="1"/>
              <a:t>meetings</a:t>
            </a:r>
            <a:r>
              <a:rPr lang="tr-TR" dirty="0"/>
              <a:t> but </a:t>
            </a:r>
            <a:r>
              <a:rPr lang="tr-TR" dirty="0" err="1"/>
              <a:t>attendants</a:t>
            </a:r>
            <a:r>
              <a:rPr lang="tr-TR" dirty="0"/>
              <a:t> </a:t>
            </a:r>
            <a:r>
              <a:rPr lang="tr-TR" dirty="0" err="1"/>
              <a:t>can’t</a:t>
            </a:r>
            <a:r>
              <a:rPr lang="tr-TR" dirty="0"/>
              <a:t> </a:t>
            </a:r>
            <a:r>
              <a:rPr lang="tr-TR" dirty="0" err="1"/>
              <a:t>open</a:t>
            </a:r>
            <a:r>
              <a:rPr lang="tr-TR" dirty="0"/>
              <a:t> </a:t>
            </a:r>
            <a:r>
              <a:rPr lang="tr-TR" dirty="0" err="1"/>
              <a:t>their</a:t>
            </a:r>
            <a:r>
              <a:rPr lang="tr-TR" dirty="0"/>
              <a:t> video </a:t>
            </a:r>
            <a:r>
              <a:rPr lang="tr-TR" dirty="0" err="1"/>
              <a:t>or</a:t>
            </a:r>
            <a:r>
              <a:rPr lang="tr-TR" dirty="0"/>
              <a:t> </a:t>
            </a:r>
            <a:r>
              <a:rPr lang="tr-TR" dirty="0" err="1"/>
              <a:t>mic</a:t>
            </a:r>
            <a:r>
              <a:rPr lang="tr-TR" dirty="0"/>
              <a:t>. </a:t>
            </a:r>
            <a:r>
              <a:rPr lang="tr-TR" dirty="0" err="1"/>
              <a:t>Most</a:t>
            </a:r>
            <a:r>
              <a:rPr lang="tr-TR" dirty="0"/>
              <a:t> of </a:t>
            </a:r>
            <a:r>
              <a:rPr lang="tr-TR" dirty="0" err="1"/>
              <a:t>the</a:t>
            </a:r>
            <a:r>
              <a:rPr lang="tr-TR" dirty="0"/>
              <a:t> </a:t>
            </a:r>
            <a:r>
              <a:rPr lang="tr-TR" dirty="0" err="1"/>
              <a:t>other</a:t>
            </a:r>
            <a:r>
              <a:rPr lang="tr-TR" dirty="0"/>
              <a:t> </a:t>
            </a:r>
            <a:r>
              <a:rPr lang="tr-TR" dirty="0" err="1"/>
              <a:t>features</a:t>
            </a:r>
            <a:r>
              <a:rPr lang="tr-TR" dirty="0"/>
              <a:t> </a:t>
            </a:r>
            <a:r>
              <a:rPr lang="tr-TR" dirty="0" err="1"/>
              <a:t>are</a:t>
            </a:r>
            <a:r>
              <a:rPr lang="tr-TR" dirty="0"/>
              <a:t> </a:t>
            </a:r>
            <a:r>
              <a:rPr lang="tr-TR" dirty="0" err="1"/>
              <a:t>the</a:t>
            </a:r>
            <a:r>
              <a:rPr lang="tr-TR" dirty="0"/>
              <a:t> </a:t>
            </a:r>
            <a:r>
              <a:rPr lang="tr-TR" dirty="0" err="1"/>
              <a:t>same</a:t>
            </a:r>
            <a:r>
              <a:rPr lang="tr-TR" dirty="0"/>
              <a:t>.</a:t>
            </a:r>
            <a:endParaRPr dirty="0"/>
          </a:p>
        </p:txBody>
      </p:sp>
    </p:spTree>
    <p:extLst>
      <p:ext uri="{BB962C8B-B14F-4D97-AF65-F5344CB8AC3E}">
        <p14:creationId xmlns:p14="http://schemas.microsoft.com/office/powerpoint/2010/main" val="594032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There</a:t>
            </a:r>
            <a:r>
              <a:rPr lang="tr-TR" dirty="0"/>
              <a:t> is </a:t>
            </a:r>
            <a:r>
              <a:rPr lang="tr-TR" dirty="0" err="1"/>
              <a:t>one</a:t>
            </a:r>
            <a:r>
              <a:rPr lang="tr-TR" dirty="0"/>
              <a:t> </a:t>
            </a:r>
            <a:r>
              <a:rPr lang="tr-TR" dirty="0" err="1"/>
              <a:t>difference</a:t>
            </a:r>
            <a:r>
              <a:rPr lang="tr-TR" dirty="0"/>
              <a:t> </a:t>
            </a:r>
            <a:r>
              <a:rPr lang="tr-TR" dirty="0" err="1"/>
              <a:t>between</a:t>
            </a:r>
            <a:r>
              <a:rPr lang="tr-TR" dirty="0"/>
              <a:t> Live </a:t>
            </a:r>
            <a:r>
              <a:rPr lang="tr-TR" dirty="0" err="1"/>
              <a:t>meetings</a:t>
            </a:r>
            <a:r>
              <a:rPr lang="tr-TR" dirty="0"/>
              <a:t>. </a:t>
            </a:r>
            <a:r>
              <a:rPr lang="tr-TR" dirty="0" err="1"/>
              <a:t>There</a:t>
            </a:r>
            <a:r>
              <a:rPr lang="tr-TR" dirty="0"/>
              <a:t> </a:t>
            </a:r>
            <a:r>
              <a:rPr lang="tr-TR" dirty="0" err="1"/>
              <a:t>are</a:t>
            </a:r>
            <a:r>
              <a:rPr lang="tr-TR" dirty="0"/>
              <a:t> not </a:t>
            </a:r>
            <a:r>
              <a:rPr lang="tr-TR" dirty="0" err="1"/>
              <a:t>any</a:t>
            </a:r>
            <a:r>
              <a:rPr lang="tr-TR" dirty="0"/>
              <a:t> </a:t>
            </a:r>
            <a:r>
              <a:rPr lang="tr-TR" dirty="0" err="1"/>
              <a:t>packets</a:t>
            </a:r>
            <a:r>
              <a:rPr lang="tr-TR" dirty="0"/>
              <a:t> </a:t>
            </a:r>
            <a:r>
              <a:rPr lang="tr-TR" dirty="0" err="1"/>
              <a:t>by</a:t>
            </a:r>
            <a:r>
              <a:rPr lang="tr-TR" dirty="0"/>
              <a:t> QUIC. I am not </a:t>
            </a:r>
            <a:r>
              <a:rPr lang="tr-TR" dirty="0" err="1"/>
              <a:t>quite</a:t>
            </a:r>
            <a:r>
              <a:rPr lang="tr-TR" dirty="0"/>
              <a:t> sure but I </a:t>
            </a:r>
            <a:r>
              <a:rPr lang="tr-TR" dirty="0" err="1"/>
              <a:t>guess</a:t>
            </a:r>
            <a:r>
              <a:rPr lang="tr-TR" dirty="0"/>
              <a:t> </a:t>
            </a:r>
            <a:r>
              <a:rPr lang="tr-TR" dirty="0" err="1"/>
              <a:t>that</a:t>
            </a:r>
            <a:r>
              <a:rPr lang="tr-TR" dirty="0"/>
              <a:t> </a:t>
            </a:r>
            <a:r>
              <a:rPr lang="tr-TR" dirty="0" err="1"/>
              <a:t>the</a:t>
            </a:r>
            <a:r>
              <a:rPr lang="tr-TR" dirty="0"/>
              <a:t> </a:t>
            </a:r>
            <a:r>
              <a:rPr lang="tr-TR" dirty="0" err="1"/>
              <a:t>application</a:t>
            </a:r>
            <a:r>
              <a:rPr lang="tr-TR" dirty="0"/>
              <a:t> </a:t>
            </a:r>
            <a:r>
              <a:rPr lang="tr-TR" dirty="0" err="1"/>
              <a:t>may</a:t>
            </a:r>
            <a:r>
              <a:rPr lang="tr-TR" dirty="0"/>
              <a:t> </a:t>
            </a:r>
            <a:r>
              <a:rPr lang="tr-TR" dirty="0" err="1"/>
              <a:t>disable</a:t>
            </a:r>
            <a:r>
              <a:rPr lang="tr-TR" dirty="0"/>
              <a:t> QUIC in Live </a:t>
            </a:r>
            <a:r>
              <a:rPr lang="tr-TR" dirty="0" err="1"/>
              <a:t>Webinars</a:t>
            </a:r>
            <a:r>
              <a:rPr lang="tr-TR" dirty="0"/>
              <a:t> </a:t>
            </a:r>
            <a:r>
              <a:rPr lang="tr-TR" dirty="0" err="1"/>
              <a:t>due</a:t>
            </a:r>
            <a:r>
              <a:rPr lang="tr-TR" dirty="0"/>
              <a:t> </a:t>
            </a:r>
            <a:r>
              <a:rPr lang="tr-TR" dirty="0" err="1"/>
              <a:t>to</a:t>
            </a:r>
            <a:r>
              <a:rPr lang="tr-TR" dirty="0"/>
              <a:t> </a:t>
            </a:r>
            <a:r>
              <a:rPr lang="tr-TR" dirty="0" err="1"/>
              <a:t>security</a:t>
            </a:r>
            <a:r>
              <a:rPr lang="tr-TR" dirty="0"/>
              <a:t> </a:t>
            </a:r>
            <a:r>
              <a:rPr lang="tr-TR" dirty="0" err="1"/>
              <a:t>concerns</a:t>
            </a:r>
            <a:r>
              <a:rPr lang="tr-TR" dirty="0"/>
              <a:t>.</a:t>
            </a:r>
            <a:endParaRPr dirty="0"/>
          </a:p>
        </p:txBody>
      </p:sp>
    </p:spTree>
    <p:extLst>
      <p:ext uri="{BB962C8B-B14F-4D97-AF65-F5344CB8AC3E}">
        <p14:creationId xmlns:p14="http://schemas.microsoft.com/office/powerpoint/2010/main" val="331782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We</a:t>
            </a:r>
            <a:r>
              <a:rPr lang="tr-TR" dirty="0"/>
              <a:t> can </a:t>
            </a:r>
            <a:r>
              <a:rPr lang="tr-TR" dirty="0" err="1"/>
              <a:t>see</a:t>
            </a:r>
            <a:r>
              <a:rPr lang="tr-TR" dirty="0"/>
              <a:t> </a:t>
            </a:r>
            <a:r>
              <a:rPr lang="tr-TR" dirty="0" err="1"/>
              <a:t>that</a:t>
            </a:r>
            <a:r>
              <a:rPr lang="tr-TR" dirty="0"/>
              <a:t> </a:t>
            </a:r>
            <a:r>
              <a:rPr lang="tr-TR" dirty="0" err="1"/>
              <a:t>connection</a:t>
            </a:r>
            <a:r>
              <a:rPr lang="tr-TR" dirty="0"/>
              <a:t> </a:t>
            </a:r>
            <a:r>
              <a:rPr lang="tr-TR" dirty="0" err="1"/>
              <a:t>established</a:t>
            </a:r>
            <a:r>
              <a:rPr lang="tr-TR" dirty="0"/>
              <a:t> </a:t>
            </a:r>
            <a:r>
              <a:rPr lang="tr-TR" dirty="0" err="1"/>
              <a:t>mostly</a:t>
            </a:r>
            <a:r>
              <a:rPr lang="tr-TR" dirty="0"/>
              <a:t> </a:t>
            </a:r>
            <a:r>
              <a:rPr lang="tr-TR" dirty="0" err="1"/>
              <a:t>between</a:t>
            </a:r>
            <a:r>
              <a:rPr lang="tr-TR" dirty="0"/>
              <a:t> </a:t>
            </a:r>
            <a:r>
              <a:rPr lang="tr-TR" dirty="0" err="1"/>
              <a:t>same</a:t>
            </a:r>
            <a:r>
              <a:rPr lang="tr-TR" dirty="0"/>
              <a:t> IP </a:t>
            </a:r>
            <a:r>
              <a:rPr lang="tr-TR" dirty="0" err="1"/>
              <a:t>addresses</a:t>
            </a:r>
            <a:r>
              <a:rPr lang="tr-TR" dirty="0"/>
              <a:t>.</a:t>
            </a:r>
            <a:endParaRPr dirty="0"/>
          </a:p>
        </p:txBody>
      </p:sp>
    </p:spTree>
    <p:extLst>
      <p:ext uri="{BB962C8B-B14F-4D97-AF65-F5344CB8AC3E}">
        <p14:creationId xmlns:p14="http://schemas.microsoft.com/office/powerpoint/2010/main" val="1071129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8394516846_14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8394516846_14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In</a:t>
            </a:r>
            <a:r>
              <a:rPr lang="tr-TR" dirty="0"/>
              <a:t> </a:t>
            </a:r>
            <a:r>
              <a:rPr lang="tr-TR" dirty="0" err="1"/>
              <a:t>this</a:t>
            </a:r>
            <a:r>
              <a:rPr lang="tr-TR" dirty="0"/>
              <a:t> </a:t>
            </a:r>
            <a:r>
              <a:rPr lang="tr-TR" dirty="0" err="1"/>
              <a:t>part</a:t>
            </a:r>
            <a:r>
              <a:rPr lang="tr-TR" dirty="0"/>
              <a:t>, </a:t>
            </a:r>
            <a:r>
              <a:rPr lang="tr-TR" dirty="0" err="1"/>
              <a:t>there</a:t>
            </a:r>
            <a:r>
              <a:rPr lang="tr-TR" dirty="0"/>
              <a:t> </a:t>
            </a:r>
            <a:r>
              <a:rPr lang="tr-TR" dirty="0" err="1"/>
              <a:t>will</a:t>
            </a:r>
            <a:r>
              <a:rPr lang="tr-TR" dirty="0"/>
              <a:t> be </a:t>
            </a:r>
            <a:r>
              <a:rPr lang="tr-TR" dirty="0" err="1"/>
              <a:t>differences</a:t>
            </a:r>
            <a:r>
              <a:rPr lang="tr-TR" dirty="0"/>
              <a:t>. </a:t>
            </a:r>
            <a:r>
              <a:rPr lang="tr-TR" dirty="0" err="1"/>
              <a:t>You</a:t>
            </a:r>
            <a:r>
              <a:rPr lang="tr-TR" dirty="0"/>
              <a:t> can </a:t>
            </a:r>
            <a:r>
              <a:rPr lang="tr-TR" dirty="0" err="1"/>
              <a:t>guess</a:t>
            </a:r>
            <a:r>
              <a:rPr lang="tr-TR" dirty="0"/>
              <a:t> </a:t>
            </a:r>
            <a:r>
              <a:rPr lang="tr-TR" dirty="0" err="1"/>
              <a:t>the</a:t>
            </a:r>
            <a:r>
              <a:rPr lang="tr-TR" dirty="0"/>
              <a:t> </a:t>
            </a:r>
            <a:r>
              <a:rPr lang="tr-TR" dirty="0" err="1"/>
              <a:t>reason</a:t>
            </a:r>
            <a:r>
              <a:rPr lang="tr-TR" dirty="0"/>
              <a:t> </a:t>
            </a:r>
            <a:r>
              <a:rPr lang="tr-TR" dirty="0" err="1"/>
              <a:t>behind</a:t>
            </a:r>
            <a:r>
              <a:rPr lang="tr-TR" dirty="0"/>
              <a:t> </a:t>
            </a:r>
            <a:r>
              <a:rPr lang="tr-TR" dirty="0" err="1"/>
              <a:t>this</a:t>
            </a:r>
            <a:r>
              <a:rPr lang="tr-TR" dirty="0"/>
              <a:t>. </a:t>
            </a:r>
            <a:r>
              <a:rPr lang="tr-TR" dirty="0" err="1"/>
              <a:t>Because</a:t>
            </a:r>
            <a:r>
              <a:rPr lang="tr-TR" dirty="0"/>
              <a:t> it is not </a:t>
            </a:r>
            <a:r>
              <a:rPr lang="tr-TR" dirty="0" err="1"/>
              <a:t>live</a:t>
            </a:r>
            <a:r>
              <a:rPr lang="tr-TR" dirty="0"/>
              <a:t>. </a:t>
            </a:r>
            <a:r>
              <a:rPr lang="tr-TR" dirty="0" err="1"/>
              <a:t>Attendants</a:t>
            </a:r>
            <a:r>
              <a:rPr lang="tr-TR" dirty="0"/>
              <a:t> </a:t>
            </a:r>
            <a:r>
              <a:rPr lang="tr-TR" dirty="0" err="1"/>
              <a:t>are</a:t>
            </a:r>
            <a:r>
              <a:rPr lang="tr-TR" dirty="0"/>
              <a:t> </a:t>
            </a:r>
            <a:r>
              <a:rPr lang="tr-TR" dirty="0" err="1"/>
              <a:t>just</a:t>
            </a:r>
            <a:r>
              <a:rPr lang="tr-TR" dirty="0"/>
              <a:t> </a:t>
            </a:r>
            <a:r>
              <a:rPr lang="tr-TR" dirty="0" err="1"/>
              <a:t>watching</a:t>
            </a:r>
            <a:r>
              <a:rPr lang="tr-TR" dirty="0"/>
              <a:t> a video </a:t>
            </a:r>
            <a:r>
              <a:rPr lang="tr-TR" dirty="0" err="1"/>
              <a:t>actually</a:t>
            </a:r>
            <a:r>
              <a:rPr lang="tr-TR" dirty="0"/>
              <a:t>. I </a:t>
            </a:r>
            <a:r>
              <a:rPr lang="tr-TR" dirty="0" err="1"/>
              <a:t>shared</a:t>
            </a:r>
            <a:r>
              <a:rPr lang="tr-TR" dirty="0"/>
              <a:t> a 2K </a:t>
            </a:r>
            <a:r>
              <a:rPr lang="tr-TR" dirty="0" err="1"/>
              <a:t>resouliton</a:t>
            </a:r>
            <a:r>
              <a:rPr lang="tr-TR" dirty="0"/>
              <a:t> video but I </a:t>
            </a:r>
            <a:r>
              <a:rPr lang="tr-TR" dirty="0" err="1"/>
              <a:t>guess</a:t>
            </a:r>
            <a:r>
              <a:rPr lang="tr-TR" dirty="0"/>
              <a:t> platform </a:t>
            </a:r>
            <a:r>
              <a:rPr lang="tr-TR" dirty="0" err="1"/>
              <a:t>streams</a:t>
            </a:r>
            <a:r>
              <a:rPr lang="tr-TR" dirty="0"/>
              <a:t> it </a:t>
            </a:r>
            <a:r>
              <a:rPr lang="tr-TR" dirty="0" err="1"/>
              <a:t>with</a:t>
            </a:r>
            <a:r>
              <a:rPr lang="tr-TR" dirty="0"/>
              <a:t> HD </a:t>
            </a:r>
            <a:r>
              <a:rPr lang="tr-TR" dirty="0" err="1"/>
              <a:t>quality</a:t>
            </a:r>
            <a:r>
              <a:rPr lang="tr-TR" dirty="0"/>
              <a:t>.</a:t>
            </a:r>
            <a:endParaRPr dirty="0"/>
          </a:p>
        </p:txBody>
      </p:sp>
    </p:spTree>
    <p:extLst>
      <p:ext uri="{BB962C8B-B14F-4D97-AF65-F5344CB8AC3E}">
        <p14:creationId xmlns:p14="http://schemas.microsoft.com/office/powerpoint/2010/main" val="1701407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Packet</a:t>
            </a:r>
            <a:r>
              <a:rPr lang="tr-TR" dirty="0"/>
              <a:t> </a:t>
            </a:r>
            <a:r>
              <a:rPr lang="tr-TR" dirty="0" err="1"/>
              <a:t>lengths</a:t>
            </a:r>
            <a:r>
              <a:rPr lang="tr-TR" dirty="0"/>
              <a:t> </a:t>
            </a:r>
            <a:r>
              <a:rPr lang="tr-TR" dirty="0" err="1"/>
              <a:t>are</a:t>
            </a:r>
            <a:r>
              <a:rPr lang="tr-TR" dirty="0"/>
              <a:t> </a:t>
            </a:r>
            <a:r>
              <a:rPr lang="tr-TR" dirty="0" err="1"/>
              <a:t>radically</a:t>
            </a:r>
            <a:r>
              <a:rPr lang="tr-TR" dirty="0"/>
              <a:t> </a:t>
            </a:r>
            <a:r>
              <a:rPr lang="tr-TR" dirty="0" err="1"/>
              <a:t>increased</a:t>
            </a:r>
            <a:r>
              <a:rPr lang="tr-TR" dirty="0"/>
              <a:t>. </a:t>
            </a:r>
            <a:r>
              <a:rPr lang="tr-TR" dirty="0" err="1"/>
              <a:t>Even</a:t>
            </a:r>
            <a:r>
              <a:rPr lang="tr-TR" dirty="0"/>
              <a:t> </a:t>
            </a:r>
            <a:r>
              <a:rPr lang="tr-TR" dirty="0" err="1"/>
              <a:t>though</a:t>
            </a:r>
            <a:r>
              <a:rPr lang="tr-TR" dirty="0"/>
              <a:t> I </a:t>
            </a:r>
            <a:r>
              <a:rPr lang="tr-TR" dirty="0" err="1"/>
              <a:t>researched</a:t>
            </a:r>
            <a:r>
              <a:rPr lang="tr-TR" dirty="0"/>
              <a:t> I </a:t>
            </a:r>
            <a:r>
              <a:rPr lang="tr-TR" dirty="0" err="1"/>
              <a:t>couldn’t</a:t>
            </a:r>
            <a:r>
              <a:rPr lang="tr-TR" dirty="0"/>
              <a:t> </a:t>
            </a:r>
            <a:r>
              <a:rPr lang="tr-TR" dirty="0" err="1"/>
              <a:t>find</a:t>
            </a:r>
            <a:r>
              <a:rPr lang="tr-TR" dirty="0"/>
              <a:t> </a:t>
            </a:r>
            <a:r>
              <a:rPr lang="tr-TR" dirty="0" err="1"/>
              <a:t>any</a:t>
            </a:r>
            <a:r>
              <a:rPr lang="tr-TR" dirty="0"/>
              <a:t> </a:t>
            </a:r>
            <a:r>
              <a:rPr lang="tr-TR" dirty="0" err="1"/>
              <a:t>reasonable</a:t>
            </a:r>
            <a:r>
              <a:rPr lang="tr-TR" dirty="0"/>
              <a:t> </a:t>
            </a:r>
            <a:r>
              <a:rPr lang="tr-TR" dirty="0" err="1"/>
              <a:t>explanation</a:t>
            </a:r>
            <a:r>
              <a:rPr lang="tr-TR" dirty="0"/>
              <a:t> </a:t>
            </a:r>
            <a:r>
              <a:rPr lang="tr-TR" dirty="0" err="1"/>
              <a:t>for</a:t>
            </a:r>
            <a:r>
              <a:rPr lang="tr-TR" dirty="0"/>
              <a:t> </a:t>
            </a:r>
            <a:r>
              <a:rPr lang="tr-TR" dirty="0" err="1"/>
              <a:t>that</a:t>
            </a:r>
            <a:r>
              <a:rPr lang="tr-TR" dirty="0"/>
              <a:t> </a:t>
            </a:r>
            <a:r>
              <a:rPr lang="tr-TR" dirty="0" err="1"/>
              <a:t>because</a:t>
            </a:r>
            <a:r>
              <a:rPr lang="tr-TR" dirty="0"/>
              <a:t> I </a:t>
            </a:r>
            <a:r>
              <a:rPr lang="tr-TR" dirty="0" err="1"/>
              <a:t>would</a:t>
            </a:r>
            <a:r>
              <a:rPr lang="tr-TR" dirty="0"/>
              <a:t> </a:t>
            </a:r>
            <a:r>
              <a:rPr lang="tr-TR" dirty="0" err="1"/>
              <a:t>expect</a:t>
            </a:r>
            <a:r>
              <a:rPr lang="tr-TR" dirty="0"/>
              <a:t> </a:t>
            </a:r>
            <a:r>
              <a:rPr lang="tr-TR" dirty="0" err="1"/>
              <a:t>to</a:t>
            </a:r>
            <a:r>
              <a:rPr lang="tr-TR" dirty="0"/>
              <a:t> </a:t>
            </a:r>
            <a:r>
              <a:rPr lang="tr-TR" dirty="0" err="1"/>
              <a:t>send</a:t>
            </a:r>
            <a:r>
              <a:rPr lang="tr-TR" dirty="0"/>
              <a:t> </a:t>
            </a:r>
            <a:r>
              <a:rPr lang="tr-TR" dirty="0" err="1"/>
              <a:t>smaller</a:t>
            </a:r>
            <a:r>
              <a:rPr lang="tr-TR" dirty="0"/>
              <a:t> </a:t>
            </a:r>
            <a:r>
              <a:rPr lang="tr-TR" dirty="0" err="1"/>
              <a:t>packets</a:t>
            </a:r>
            <a:r>
              <a:rPr lang="tr-TR" dirty="0"/>
              <a:t> </a:t>
            </a:r>
            <a:r>
              <a:rPr lang="tr-TR" dirty="0" err="1"/>
              <a:t>with</a:t>
            </a:r>
            <a:r>
              <a:rPr lang="tr-TR" dirty="0"/>
              <a:t> UDP </a:t>
            </a:r>
            <a:r>
              <a:rPr lang="tr-TR" dirty="0" err="1"/>
              <a:t>while</a:t>
            </a:r>
            <a:r>
              <a:rPr lang="tr-TR" dirty="0"/>
              <a:t> </a:t>
            </a:r>
            <a:r>
              <a:rPr lang="tr-TR" dirty="0" err="1"/>
              <a:t>streaming</a:t>
            </a:r>
            <a:r>
              <a:rPr lang="tr-TR" dirty="0"/>
              <a:t> video.</a:t>
            </a:r>
            <a:endParaRPr dirty="0"/>
          </a:p>
        </p:txBody>
      </p:sp>
    </p:spTree>
    <p:extLst>
      <p:ext uri="{BB962C8B-B14F-4D97-AF65-F5344CB8AC3E}">
        <p14:creationId xmlns:p14="http://schemas.microsoft.com/office/powerpoint/2010/main" val="968438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All</a:t>
            </a:r>
            <a:r>
              <a:rPr lang="tr-TR" dirty="0"/>
              <a:t> </a:t>
            </a:r>
            <a:r>
              <a:rPr lang="tr-TR" dirty="0" err="1"/>
              <a:t>packets</a:t>
            </a:r>
            <a:r>
              <a:rPr lang="tr-TR" dirty="0"/>
              <a:t> </a:t>
            </a:r>
            <a:r>
              <a:rPr lang="tr-TR" dirty="0" err="1"/>
              <a:t>are</a:t>
            </a:r>
            <a:r>
              <a:rPr lang="tr-TR" dirty="0"/>
              <a:t> </a:t>
            </a:r>
            <a:r>
              <a:rPr lang="tr-TR" dirty="0" err="1"/>
              <a:t>transported</a:t>
            </a:r>
            <a:r>
              <a:rPr lang="tr-TR" dirty="0"/>
              <a:t> </a:t>
            </a:r>
            <a:r>
              <a:rPr lang="tr-TR" dirty="0" err="1"/>
              <a:t>over</a:t>
            </a:r>
            <a:r>
              <a:rPr lang="tr-TR" dirty="0"/>
              <a:t> TCP. </a:t>
            </a:r>
            <a:r>
              <a:rPr lang="tr-TR" dirty="0" err="1"/>
              <a:t>This</a:t>
            </a:r>
            <a:r>
              <a:rPr lang="tr-TR" dirty="0"/>
              <a:t> </a:t>
            </a:r>
            <a:r>
              <a:rPr lang="tr-TR" dirty="0" err="1"/>
              <a:t>may</a:t>
            </a:r>
            <a:r>
              <a:rPr lang="tr-TR" dirty="0"/>
              <a:t> be </a:t>
            </a:r>
            <a:r>
              <a:rPr lang="tr-TR" dirty="0" err="1"/>
              <a:t>because</a:t>
            </a:r>
            <a:r>
              <a:rPr lang="tr-TR" dirty="0"/>
              <a:t> </a:t>
            </a:r>
            <a:r>
              <a:rPr lang="tr-TR" dirty="0" err="1"/>
              <a:t>attendants</a:t>
            </a:r>
            <a:r>
              <a:rPr lang="tr-TR" dirty="0"/>
              <a:t> </a:t>
            </a:r>
            <a:r>
              <a:rPr lang="tr-TR" dirty="0" err="1"/>
              <a:t>just</a:t>
            </a:r>
            <a:r>
              <a:rPr lang="tr-TR" dirty="0"/>
              <a:t> had </a:t>
            </a:r>
            <a:r>
              <a:rPr lang="tr-TR" dirty="0" err="1"/>
              <a:t>to</a:t>
            </a:r>
            <a:r>
              <a:rPr lang="tr-TR" dirty="0"/>
              <a:t> </a:t>
            </a:r>
            <a:r>
              <a:rPr lang="tr-TR" dirty="0" err="1"/>
              <a:t>download</a:t>
            </a:r>
            <a:r>
              <a:rPr lang="tr-TR" dirty="0"/>
              <a:t> </a:t>
            </a:r>
            <a:r>
              <a:rPr lang="tr-TR" dirty="0" err="1"/>
              <a:t>the</a:t>
            </a:r>
            <a:r>
              <a:rPr lang="tr-TR" dirty="0"/>
              <a:t> video </a:t>
            </a:r>
            <a:r>
              <a:rPr lang="tr-TR" dirty="0" err="1"/>
              <a:t>and</a:t>
            </a:r>
            <a:r>
              <a:rPr lang="tr-TR" dirty="0"/>
              <a:t> </a:t>
            </a:r>
            <a:r>
              <a:rPr lang="tr-TR" dirty="0" err="1"/>
              <a:t>didn’t</a:t>
            </a:r>
            <a:r>
              <a:rPr lang="tr-TR" dirty="0"/>
              <a:t> </a:t>
            </a:r>
            <a:r>
              <a:rPr lang="tr-TR" dirty="0" err="1"/>
              <a:t>need</a:t>
            </a:r>
            <a:r>
              <a:rPr lang="tr-TR" dirty="0"/>
              <a:t> </a:t>
            </a:r>
            <a:r>
              <a:rPr lang="tr-TR" dirty="0" err="1"/>
              <a:t>to</a:t>
            </a:r>
            <a:r>
              <a:rPr lang="tr-TR" dirty="0"/>
              <a:t> </a:t>
            </a:r>
            <a:r>
              <a:rPr lang="tr-TR" dirty="0" err="1"/>
              <a:t>find</a:t>
            </a:r>
            <a:r>
              <a:rPr lang="tr-TR" dirty="0"/>
              <a:t> </a:t>
            </a:r>
            <a:r>
              <a:rPr lang="tr-TR" dirty="0" err="1"/>
              <a:t>the</a:t>
            </a:r>
            <a:r>
              <a:rPr lang="tr-TR" dirty="0"/>
              <a:t> </a:t>
            </a:r>
            <a:r>
              <a:rPr lang="tr-TR" dirty="0" err="1"/>
              <a:t>public</a:t>
            </a:r>
            <a:r>
              <a:rPr lang="tr-TR" dirty="0"/>
              <a:t> </a:t>
            </a:r>
            <a:r>
              <a:rPr lang="tr-TR" dirty="0" err="1"/>
              <a:t>address</a:t>
            </a:r>
            <a:r>
              <a:rPr lang="tr-TR" dirty="0"/>
              <a:t> of </a:t>
            </a:r>
            <a:r>
              <a:rPr lang="tr-TR" dirty="0" err="1"/>
              <a:t>the</a:t>
            </a:r>
            <a:r>
              <a:rPr lang="tr-TR" dirty="0"/>
              <a:t> </a:t>
            </a:r>
            <a:r>
              <a:rPr lang="tr-TR" dirty="0" err="1"/>
              <a:t>servers</a:t>
            </a:r>
            <a:r>
              <a:rPr lang="tr-TR" dirty="0"/>
              <a:t> </a:t>
            </a:r>
            <a:r>
              <a:rPr lang="tr-TR" dirty="0" err="1"/>
              <a:t>so</a:t>
            </a:r>
            <a:r>
              <a:rPr lang="tr-TR" dirty="0"/>
              <a:t> </a:t>
            </a:r>
            <a:r>
              <a:rPr lang="tr-TR" dirty="0" err="1"/>
              <a:t>didn’t</a:t>
            </a:r>
            <a:r>
              <a:rPr lang="tr-TR" dirty="0"/>
              <a:t> </a:t>
            </a:r>
            <a:r>
              <a:rPr lang="tr-TR" dirty="0" err="1"/>
              <a:t>use</a:t>
            </a:r>
            <a:r>
              <a:rPr lang="tr-TR" dirty="0"/>
              <a:t> </a:t>
            </a:r>
            <a:r>
              <a:rPr lang="tr-TR" dirty="0" err="1"/>
              <a:t>any</a:t>
            </a:r>
            <a:r>
              <a:rPr lang="tr-TR" dirty="0"/>
              <a:t> STUN </a:t>
            </a:r>
            <a:r>
              <a:rPr lang="tr-TR" dirty="0" err="1"/>
              <a:t>protocol</a:t>
            </a:r>
            <a:r>
              <a:rPr lang="tr-TR" dirty="0"/>
              <a:t>.</a:t>
            </a:r>
            <a:endParaRPr dirty="0"/>
          </a:p>
        </p:txBody>
      </p:sp>
    </p:spTree>
    <p:extLst>
      <p:ext uri="{BB962C8B-B14F-4D97-AF65-F5344CB8AC3E}">
        <p14:creationId xmlns:p14="http://schemas.microsoft.com/office/powerpoint/2010/main" val="787238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It</a:t>
            </a:r>
            <a:r>
              <a:rPr lang="tr-TR" dirty="0"/>
              <a:t> </a:t>
            </a:r>
            <a:r>
              <a:rPr lang="tr-TR" dirty="0" err="1"/>
              <a:t>looks</a:t>
            </a:r>
            <a:r>
              <a:rPr lang="tr-TR" dirty="0"/>
              <a:t> </a:t>
            </a:r>
            <a:r>
              <a:rPr lang="tr-TR" dirty="0" err="1"/>
              <a:t>clearer</a:t>
            </a:r>
            <a:r>
              <a:rPr lang="tr-TR" dirty="0"/>
              <a:t> </a:t>
            </a:r>
            <a:r>
              <a:rPr lang="tr-TR" dirty="0" err="1"/>
              <a:t>than</a:t>
            </a:r>
            <a:r>
              <a:rPr lang="tr-TR" dirty="0"/>
              <a:t> </a:t>
            </a:r>
            <a:r>
              <a:rPr lang="tr-TR" dirty="0" err="1"/>
              <a:t>live</a:t>
            </a:r>
            <a:r>
              <a:rPr lang="tr-TR" dirty="0"/>
              <a:t> </a:t>
            </a:r>
            <a:r>
              <a:rPr lang="tr-TR" dirty="0" err="1"/>
              <a:t>streams</a:t>
            </a:r>
            <a:r>
              <a:rPr lang="tr-TR" dirty="0"/>
              <a:t> </a:t>
            </a:r>
            <a:r>
              <a:rPr lang="tr-TR" dirty="0" err="1"/>
              <a:t>because</a:t>
            </a:r>
            <a:r>
              <a:rPr lang="tr-TR" dirty="0"/>
              <a:t> </a:t>
            </a:r>
            <a:r>
              <a:rPr lang="tr-TR" dirty="0" err="1"/>
              <a:t>packets</a:t>
            </a:r>
            <a:r>
              <a:rPr lang="tr-TR" dirty="0"/>
              <a:t> </a:t>
            </a:r>
            <a:r>
              <a:rPr lang="tr-TR" dirty="0" err="1"/>
              <a:t>are</a:t>
            </a:r>
            <a:r>
              <a:rPr lang="tr-TR" dirty="0"/>
              <a:t> sent </a:t>
            </a:r>
            <a:r>
              <a:rPr lang="tr-TR" dirty="0" err="1"/>
              <a:t>according</a:t>
            </a:r>
            <a:r>
              <a:rPr lang="tr-TR" dirty="0"/>
              <a:t> </a:t>
            </a:r>
            <a:r>
              <a:rPr lang="tr-TR" dirty="0" err="1"/>
              <a:t>to</a:t>
            </a:r>
            <a:r>
              <a:rPr lang="tr-TR" dirty="0"/>
              <a:t> </a:t>
            </a:r>
            <a:r>
              <a:rPr lang="tr-TR" dirty="0" err="1"/>
              <a:t>the</a:t>
            </a:r>
            <a:r>
              <a:rPr lang="tr-TR" dirty="0"/>
              <a:t> </a:t>
            </a:r>
            <a:r>
              <a:rPr lang="tr-TR" dirty="0" err="1"/>
              <a:t>buffer</a:t>
            </a:r>
            <a:r>
              <a:rPr lang="tr-TR" dirty="0"/>
              <a:t> </a:t>
            </a:r>
            <a:r>
              <a:rPr lang="tr-TR" dirty="0" err="1"/>
              <a:t>so</a:t>
            </a:r>
            <a:r>
              <a:rPr lang="tr-TR" dirty="0"/>
              <a:t> </a:t>
            </a:r>
            <a:r>
              <a:rPr lang="tr-TR" dirty="0" err="1"/>
              <a:t>there</a:t>
            </a:r>
            <a:r>
              <a:rPr lang="tr-TR" dirty="0"/>
              <a:t> </a:t>
            </a:r>
            <a:r>
              <a:rPr lang="tr-TR" dirty="0" err="1"/>
              <a:t>are</a:t>
            </a:r>
            <a:r>
              <a:rPr lang="tr-TR" dirty="0"/>
              <a:t> </a:t>
            </a:r>
            <a:r>
              <a:rPr lang="tr-TR" dirty="0" err="1"/>
              <a:t>spikes</a:t>
            </a:r>
            <a:r>
              <a:rPr lang="tr-TR" dirty="0"/>
              <a:t>.</a:t>
            </a:r>
            <a:endParaRPr dirty="0"/>
          </a:p>
        </p:txBody>
      </p:sp>
    </p:spTree>
    <p:extLst>
      <p:ext uri="{BB962C8B-B14F-4D97-AF65-F5344CB8AC3E}">
        <p14:creationId xmlns:p14="http://schemas.microsoft.com/office/powerpoint/2010/main" val="2494198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7c7c9315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7c7c9315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This</a:t>
            </a:r>
            <a:r>
              <a:rPr lang="tr-TR" dirty="0"/>
              <a:t> </a:t>
            </a:r>
            <a:r>
              <a:rPr lang="tr-TR" dirty="0" err="1"/>
              <a:t>may</a:t>
            </a:r>
            <a:r>
              <a:rPr lang="tr-TR" dirty="0"/>
              <a:t> be </a:t>
            </a:r>
            <a:r>
              <a:rPr lang="tr-TR" dirty="0" err="1"/>
              <a:t>because</a:t>
            </a:r>
            <a:r>
              <a:rPr lang="tr-TR" dirty="0"/>
              <a:t> I </a:t>
            </a:r>
            <a:r>
              <a:rPr lang="tr-TR" dirty="0" err="1"/>
              <a:t>was</a:t>
            </a:r>
            <a:r>
              <a:rPr lang="tr-TR" dirty="0"/>
              <a:t> </a:t>
            </a:r>
            <a:r>
              <a:rPr lang="tr-TR" dirty="0" err="1"/>
              <a:t>the</a:t>
            </a:r>
            <a:r>
              <a:rPr lang="tr-TR" dirty="0"/>
              <a:t> </a:t>
            </a:r>
            <a:r>
              <a:rPr lang="tr-TR" dirty="0" err="1"/>
              <a:t>only</a:t>
            </a:r>
            <a:r>
              <a:rPr lang="tr-TR" dirty="0"/>
              <a:t> </a:t>
            </a:r>
            <a:r>
              <a:rPr lang="tr-TR" dirty="0" err="1"/>
              <a:t>attendant</a:t>
            </a:r>
            <a:r>
              <a:rPr lang="tr-TR" dirty="0"/>
              <a:t>. But </a:t>
            </a:r>
            <a:r>
              <a:rPr lang="tr-TR" dirty="0" err="1"/>
              <a:t>we</a:t>
            </a:r>
            <a:r>
              <a:rPr lang="tr-TR" dirty="0"/>
              <a:t> can </a:t>
            </a:r>
            <a:r>
              <a:rPr lang="tr-TR" dirty="0" err="1"/>
              <a:t>see</a:t>
            </a:r>
            <a:r>
              <a:rPr lang="tr-TR" dirty="0"/>
              <a:t> a </a:t>
            </a:r>
            <a:r>
              <a:rPr lang="tr-TR" dirty="0" err="1"/>
              <a:t>clear</a:t>
            </a:r>
            <a:r>
              <a:rPr lang="tr-TR" dirty="0"/>
              <a:t> </a:t>
            </a:r>
            <a:r>
              <a:rPr lang="tr-TR" dirty="0" err="1"/>
              <a:t>communication</a:t>
            </a:r>
            <a:r>
              <a:rPr lang="tr-TR" dirty="0"/>
              <a:t> </a:t>
            </a:r>
            <a:r>
              <a:rPr lang="tr-TR" dirty="0" err="1"/>
              <a:t>between</a:t>
            </a:r>
            <a:r>
              <a:rPr lang="tr-TR" dirty="0"/>
              <a:t> </a:t>
            </a:r>
            <a:r>
              <a:rPr lang="tr-TR" dirty="0" err="1"/>
              <a:t>just</a:t>
            </a:r>
            <a:r>
              <a:rPr lang="tr-TR" dirty="0"/>
              <a:t> </a:t>
            </a:r>
            <a:r>
              <a:rPr lang="tr-TR" dirty="0" err="1"/>
              <a:t>local</a:t>
            </a:r>
            <a:r>
              <a:rPr lang="tr-TR" dirty="0"/>
              <a:t> network </a:t>
            </a:r>
            <a:r>
              <a:rPr lang="tr-TR" dirty="0" err="1"/>
              <a:t>and</a:t>
            </a:r>
            <a:r>
              <a:rPr lang="tr-TR" dirty="0"/>
              <a:t> </a:t>
            </a:r>
            <a:r>
              <a:rPr lang="tr-TR" dirty="0" err="1"/>
              <a:t>the</a:t>
            </a:r>
            <a:r>
              <a:rPr lang="tr-TR" dirty="0"/>
              <a:t> server.</a:t>
            </a:r>
            <a:endParaRPr dirty="0"/>
          </a:p>
        </p:txBody>
      </p:sp>
    </p:spTree>
    <p:extLst>
      <p:ext uri="{BB962C8B-B14F-4D97-AF65-F5344CB8AC3E}">
        <p14:creationId xmlns:p14="http://schemas.microsoft.com/office/powerpoint/2010/main" val="4012309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737c7c9315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737c7c9315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As a </a:t>
            </a:r>
            <a:r>
              <a:rPr lang="tr-TR" dirty="0" err="1"/>
              <a:t>result</a:t>
            </a:r>
            <a:r>
              <a:rPr lang="tr-TR" dirty="0"/>
              <a:t>, </a:t>
            </a:r>
            <a:r>
              <a:rPr lang="tr-TR" dirty="0" err="1"/>
              <a:t>let’s</a:t>
            </a:r>
            <a:r>
              <a:rPr lang="tr-TR" dirty="0"/>
              <a:t> </a:t>
            </a:r>
            <a:r>
              <a:rPr lang="tr-TR" dirty="0" err="1"/>
              <a:t>compare</a:t>
            </a:r>
            <a:r>
              <a:rPr lang="tr-TR" dirty="0"/>
              <a:t> </a:t>
            </a:r>
            <a:r>
              <a:rPr lang="tr-TR" dirty="0" err="1"/>
              <a:t>protocols</a:t>
            </a:r>
            <a:r>
              <a:rPr lang="tr-TR" dirty="0"/>
              <a:t> </a:t>
            </a:r>
            <a:r>
              <a:rPr lang="tr-TR" dirty="0" err="1"/>
              <a:t>and</a:t>
            </a:r>
            <a:r>
              <a:rPr lang="tr-TR" dirty="0"/>
              <a:t> </a:t>
            </a:r>
            <a:r>
              <a:rPr lang="tr-TR" dirty="0" err="1"/>
              <a:t>packet</a:t>
            </a:r>
            <a:r>
              <a:rPr lang="tr-TR" dirty="0"/>
              <a:t> </a:t>
            </a:r>
            <a:r>
              <a:rPr lang="tr-TR" dirty="0" err="1"/>
              <a:t>sizes</a:t>
            </a:r>
            <a:r>
              <a:rPr lang="tr-TR" dirty="0"/>
              <a:t>. </a:t>
            </a:r>
            <a:r>
              <a:rPr lang="tr-TR" dirty="0" err="1"/>
              <a:t>We</a:t>
            </a:r>
            <a:r>
              <a:rPr lang="tr-TR" dirty="0"/>
              <a:t> can </a:t>
            </a:r>
            <a:r>
              <a:rPr lang="tr-TR" dirty="0" err="1"/>
              <a:t>clearly</a:t>
            </a:r>
            <a:r>
              <a:rPr lang="tr-TR" dirty="0"/>
              <a:t> </a:t>
            </a:r>
            <a:r>
              <a:rPr lang="tr-TR" dirty="0" err="1"/>
              <a:t>see</a:t>
            </a:r>
            <a:r>
              <a:rPr lang="tr-TR" dirty="0"/>
              <a:t> </a:t>
            </a:r>
            <a:r>
              <a:rPr lang="tr-TR" dirty="0" err="1"/>
              <a:t>the</a:t>
            </a:r>
            <a:r>
              <a:rPr lang="tr-TR" dirty="0"/>
              <a:t> </a:t>
            </a:r>
            <a:r>
              <a:rPr lang="tr-TR" dirty="0" err="1"/>
              <a:t>differences</a:t>
            </a:r>
            <a:r>
              <a:rPr lang="tr-TR" dirty="0"/>
              <a:t> </a:t>
            </a:r>
            <a:r>
              <a:rPr lang="tr-TR" dirty="0" err="1"/>
              <a:t>between</a:t>
            </a:r>
            <a:r>
              <a:rPr lang="tr-TR" dirty="0"/>
              <a:t> on-</a:t>
            </a:r>
            <a:r>
              <a:rPr lang="tr-TR" dirty="0" err="1"/>
              <a:t>demand</a:t>
            </a:r>
            <a:r>
              <a:rPr lang="tr-TR" dirty="0"/>
              <a:t> </a:t>
            </a:r>
            <a:r>
              <a:rPr lang="tr-TR" dirty="0" err="1"/>
              <a:t>connections</a:t>
            </a:r>
            <a:r>
              <a:rPr lang="tr-TR" dirty="0"/>
              <a:t> </a:t>
            </a:r>
            <a:r>
              <a:rPr lang="tr-TR" dirty="0" err="1"/>
              <a:t>and</a:t>
            </a:r>
            <a:r>
              <a:rPr lang="tr-TR" dirty="0"/>
              <a:t> </a:t>
            </a:r>
            <a:r>
              <a:rPr lang="tr-TR" dirty="0" err="1"/>
              <a:t>live</a:t>
            </a:r>
            <a:r>
              <a:rPr lang="tr-TR" dirty="0"/>
              <a:t> </a:t>
            </a:r>
            <a:r>
              <a:rPr lang="tr-TR" dirty="0" err="1"/>
              <a:t>streams</a:t>
            </a:r>
            <a:r>
              <a:rPr lang="tr-TR" dirty="0"/>
              <a:t> </a:t>
            </a:r>
            <a:r>
              <a:rPr lang="tr-TR" dirty="0" err="1"/>
              <a:t>while</a:t>
            </a:r>
            <a:r>
              <a:rPr lang="tr-TR" dirty="0"/>
              <a:t> </a:t>
            </a:r>
            <a:r>
              <a:rPr lang="tr-TR" dirty="0" err="1"/>
              <a:t>there</a:t>
            </a:r>
            <a:r>
              <a:rPr lang="tr-TR" dirty="0"/>
              <a:t> </a:t>
            </a:r>
            <a:r>
              <a:rPr lang="tr-TR" dirty="0" err="1"/>
              <a:t>are</a:t>
            </a:r>
            <a:r>
              <a:rPr lang="tr-TR" dirty="0"/>
              <a:t> </a:t>
            </a:r>
            <a:r>
              <a:rPr lang="tr-TR" dirty="0" err="1"/>
              <a:t>similarities</a:t>
            </a:r>
            <a:r>
              <a:rPr lang="tr-TR" dirty="0"/>
              <a:t> </a:t>
            </a:r>
            <a:r>
              <a:rPr lang="tr-TR" dirty="0" err="1"/>
              <a:t>between</a:t>
            </a:r>
            <a:r>
              <a:rPr lang="tr-TR" dirty="0"/>
              <a:t> </a:t>
            </a:r>
            <a:r>
              <a:rPr lang="tr-TR" dirty="0" err="1"/>
              <a:t>live</a:t>
            </a:r>
            <a:r>
              <a:rPr lang="tr-TR" dirty="0"/>
              <a:t> </a:t>
            </a:r>
            <a:r>
              <a:rPr lang="tr-TR" dirty="0" err="1"/>
              <a:t>meetings</a:t>
            </a:r>
            <a:r>
              <a:rPr lang="tr-TR" dirty="0"/>
              <a:t> </a:t>
            </a:r>
            <a:r>
              <a:rPr lang="tr-TR" dirty="0" err="1"/>
              <a:t>and</a:t>
            </a:r>
            <a:r>
              <a:rPr lang="tr-TR" dirty="0"/>
              <a:t> </a:t>
            </a:r>
            <a:r>
              <a:rPr lang="tr-TR" dirty="0" err="1"/>
              <a:t>live</a:t>
            </a:r>
            <a:r>
              <a:rPr lang="tr-TR" dirty="0"/>
              <a:t> </a:t>
            </a:r>
            <a:r>
              <a:rPr lang="tr-TR" dirty="0" err="1"/>
              <a:t>webinars</a:t>
            </a:r>
            <a:r>
              <a:rPr lang="tr-TR" dirty="0"/>
              <a:t>. </a:t>
            </a:r>
            <a:r>
              <a:rPr lang="tr-TR" dirty="0" err="1"/>
              <a:t>Also</a:t>
            </a:r>
            <a:r>
              <a:rPr lang="tr-TR" dirty="0"/>
              <a:t>, </a:t>
            </a:r>
            <a:r>
              <a:rPr lang="tr-TR" dirty="0" err="1"/>
              <a:t>packet</a:t>
            </a:r>
            <a:r>
              <a:rPr lang="tr-TR" dirty="0"/>
              <a:t> </a:t>
            </a:r>
            <a:r>
              <a:rPr lang="tr-TR" dirty="0" err="1"/>
              <a:t>sizes</a:t>
            </a:r>
            <a:r>
              <a:rPr lang="tr-TR" dirty="0"/>
              <a:t> </a:t>
            </a:r>
            <a:r>
              <a:rPr lang="tr-TR" dirty="0" err="1"/>
              <a:t>were</a:t>
            </a:r>
            <a:r>
              <a:rPr lang="tr-TR" dirty="0"/>
              <a:t> </a:t>
            </a:r>
            <a:r>
              <a:rPr lang="tr-TR" dirty="0" err="1"/>
              <a:t>bigger</a:t>
            </a:r>
            <a:r>
              <a:rPr lang="tr-TR" dirty="0"/>
              <a:t> </a:t>
            </a:r>
            <a:r>
              <a:rPr lang="tr-TR" dirty="0" err="1"/>
              <a:t>for</a:t>
            </a:r>
            <a:r>
              <a:rPr lang="tr-TR" dirty="0"/>
              <a:t> on-</a:t>
            </a:r>
            <a:r>
              <a:rPr lang="tr-TR" dirty="0" err="1"/>
              <a:t>demand</a:t>
            </a:r>
            <a:r>
              <a:rPr lang="tr-TR" dirty="0"/>
              <a:t> video </a:t>
            </a:r>
            <a:r>
              <a:rPr lang="tr-TR" dirty="0" err="1"/>
              <a:t>sharing</a:t>
            </a:r>
            <a:r>
              <a:rPr lang="tr-TR" dirty="0"/>
              <a:t> </a:t>
            </a:r>
            <a:r>
              <a:rPr lang="tr-TR" dirty="0" err="1"/>
              <a:t>even</a:t>
            </a:r>
            <a:r>
              <a:rPr lang="tr-TR" dirty="0"/>
              <a:t> </a:t>
            </a:r>
            <a:r>
              <a:rPr lang="tr-TR" dirty="0" err="1"/>
              <a:t>though</a:t>
            </a:r>
            <a:r>
              <a:rPr lang="tr-TR" dirty="0"/>
              <a:t> I </a:t>
            </a:r>
            <a:r>
              <a:rPr lang="tr-TR" dirty="0" err="1"/>
              <a:t>don’t</a:t>
            </a:r>
            <a:r>
              <a:rPr lang="tr-TR" dirty="0"/>
              <a:t> </a:t>
            </a:r>
            <a:r>
              <a:rPr lang="tr-TR" dirty="0" err="1"/>
              <a:t>know</a:t>
            </a:r>
            <a:r>
              <a:rPr lang="tr-TR" dirty="0"/>
              <a:t> </a:t>
            </a:r>
            <a:r>
              <a:rPr lang="tr-TR" dirty="0" err="1"/>
              <a:t>the</a:t>
            </a:r>
            <a:r>
              <a:rPr lang="tr-TR" dirty="0"/>
              <a:t> </a:t>
            </a:r>
            <a:r>
              <a:rPr lang="tr-TR" dirty="0" err="1"/>
              <a:t>logical</a:t>
            </a:r>
            <a:r>
              <a:rPr lang="tr-TR" dirty="0"/>
              <a:t> </a:t>
            </a:r>
            <a:r>
              <a:rPr lang="tr-TR" dirty="0" err="1"/>
              <a:t>reason</a:t>
            </a:r>
            <a:r>
              <a:rPr lang="tr-TR" dirty="0"/>
              <a:t> </a:t>
            </a:r>
            <a:r>
              <a:rPr lang="tr-TR" dirty="0" err="1"/>
              <a:t>behind</a:t>
            </a:r>
            <a:r>
              <a:rPr lang="tr-TR" dirty="0"/>
              <a:t> it.</a:t>
            </a:r>
            <a:endParaRPr dirty="0"/>
          </a:p>
        </p:txBody>
      </p:sp>
    </p:spTree>
    <p:extLst>
      <p:ext uri="{BB962C8B-B14F-4D97-AF65-F5344CB8AC3E}">
        <p14:creationId xmlns:p14="http://schemas.microsoft.com/office/powerpoint/2010/main" val="2353987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354f388d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7354f388d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There</a:t>
            </a:r>
            <a:r>
              <a:rPr lang="tr-TR" dirty="0"/>
              <a:t> </a:t>
            </a:r>
            <a:r>
              <a:rPr lang="tr-TR" dirty="0" err="1"/>
              <a:t>was</a:t>
            </a:r>
            <a:r>
              <a:rPr lang="tr-TR" dirty="0"/>
              <a:t> </a:t>
            </a:r>
            <a:r>
              <a:rPr lang="tr-TR" dirty="0" err="1"/>
              <a:t>only</a:t>
            </a:r>
            <a:r>
              <a:rPr lang="tr-TR" dirty="0"/>
              <a:t> </a:t>
            </a:r>
            <a:r>
              <a:rPr lang="tr-TR" dirty="0" err="1"/>
              <a:t>research</a:t>
            </a:r>
            <a:r>
              <a:rPr lang="tr-TR" dirty="0"/>
              <a:t> </a:t>
            </a:r>
            <a:r>
              <a:rPr lang="tr-TR" dirty="0" err="1"/>
              <a:t>about</a:t>
            </a:r>
            <a:r>
              <a:rPr lang="tr-TR" dirty="0"/>
              <a:t> </a:t>
            </a:r>
            <a:r>
              <a:rPr lang="tr-TR" dirty="0" err="1"/>
              <a:t>ClickMeeting’s</a:t>
            </a:r>
            <a:r>
              <a:rPr lang="tr-TR" dirty="0"/>
              <a:t> </a:t>
            </a:r>
            <a:r>
              <a:rPr lang="tr-TR" dirty="0" err="1"/>
              <a:t>impact</a:t>
            </a:r>
            <a:r>
              <a:rPr lang="tr-TR" dirty="0"/>
              <a:t> on </a:t>
            </a:r>
            <a:r>
              <a:rPr lang="tr-TR" dirty="0" err="1"/>
              <a:t>education</a:t>
            </a:r>
            <a:r>
              <a:rPr lang="tr-TR" dirty="0"/>
              <a:t> in </a:t>
            </a:r>
            <a:r>
              <a:rPr lang="tr-TR" dirty="0" err="1"/>
              <a:t>Ukrainian</a:t>
            </a:r>
            <a:r>
              <a:rPr lang="tr-TR" dirty="0"/>
              <a:t>. </a:t>
            </a:r>
            <a:r>
              <a:rPr lang="tr-TR" dirty="0" err="1"/>
              <a:t>It</a:t>
            </a:r>
            <a:r>
              <a:rPr lang="tr-TR" dirty="0"/>
              <a:t> </a:t>
            </a:r>
            <a:r>
              <a:rPr lang="tr-TR" dirty="0" err="1"/>
              <a:t>was</a:t>
            </a:r>
            <a:r>
              <a:rPr lang="tr-TR" dirty="0"/>
              <a:t> </a:t>
            </a:r>
            <a:r>
              <a:rPr lang="tr-TR" dirty="0" err="1"/>
              <a:t>commonly</a:t>
            </a:r>
            <a:r>
              <a:rPr lang="tr-TR" dirty="0"/>
              <a:t> </a:t>
            </a:r>
            <a:r>
              <a:rPr lang="tr-TR" dirty="0" err="1"/>
              <a:t>used</a:t>
            </a:r>
            <a:r>
              <a:rPr lang="tr-TR" dirty="0"/>
              <a:t> in Poland </a:t>
            </a:r>
            <a:r>
              <a:rPr lang="tr-TR" dirty="0" err="1"/>
              <a:t>and</a:t>
            </a:r>
            <a:r>
              <a:rPr lang="tr-TR" dirty="0"/>
              <a:t> </a:t>
            </a:r>
            <a:r>
              <a:rPr lang="tr-TR" dirty="0" err="1"/>
              <a:t>other</a:t>
            </a:r>
            <a:r>
              <a:rPr lang="tr-TR" dirty="0"/>
              <a:t> </a:t>
            </a:r>
            <a:r>
              <a:rPr lang="tr-TR" dirty="0" err="1"/>
              <a:t>European</a:t>
            </a:r>
            <a:r>
              <a:rPr lang="tr-TR" dirty="0"/>
              <a:t> </a:t>
            </a:r>
            <a:r>
              <a:rPr lang="tr-TR" dirty="0" err="1"/>
              <a:t>countries</a:t>
            </a:r>
            <a:r>
              <a:rPr lang="tr-TR" dirty="0"/>
              <a:t> </a:t>
            </a:r>
            <a:r>
              <a:rPr lang="tr-TR" dirty="0" err="1"/>
              <a:t>due</a:t>
            </a:r>
            <a:r>
              <a:rPr lang="tr-TR" dirty="0"/>
              <a:t> </a:t>
            </a:r>
            <a:r>
              <a:rPr lang="tr-TR" dirty="0" err="1"/>
              <a:t>to</a:t>
            </a:r>
            <a:r>
              <a:rPr lang="tr-TR" dirty="0"/>
              <a:t> </a:t>
            </a:r>
            <a:r>
              <a:rPr lang="tr-TR" dirty="0" err="1"/>
              <a:t>the</a:t>
            </a:r>
            <a:r>
              <a:rPr lang="tr-TR" dirty="0"/>
              <a:t> </a:t>
            </a:r>
            <a:r>
              <a:rPr lang="tr-TR" dirty="0" err="1"/>
              <a:t>Covid</a:t>
            </a:r>
            <a:r>
              <a:rPr lang="tr-TR" dirty="0"/>
              <a:t> </a:t>
            </a:r>
            <a:r>
              <a:rPr lang="tr-TR" dirty="0" err="1"/>
              <a:t>crisis</a:t>
            </a:r>
            <a:r>
              <a:rPr lang="tr-TR"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At </a:t>
            </a:r>
            <a:r>
              <a:rPr lang="tr-TR" dirty="0" err="1"/>
              <a:t>last</a:t>
            </a:r>
            <a:r>
              <a:rPr lang="tr-TR" dirty="0"/>
              <a:t>, I </a:t>
            </a:r>
            <a:r>
              <a:rPr lang="tr-TR" dirty="0" err="1"/>
              <a:t>scanned</a:t>
            </a:r>
            <a:r>
              <a:rPr lang="tr-TR" dirty="0"/>
              <a:t> </a:t>
            </a:r>
            <a:r>
              <a:rPr lang="tr-TR" dirty="0" err="1"/>
              <a:t>the</a:t>
            </a:r>
            <a:r>
              <a:rPr lang="tr-TR" dirty="0"/>
              <a:t> IP </a:t>
            </a:r>
            <a:r>
              <a:rPr lang="tr-TR" dirty="0" err="1"/>
              <a:t>addresses</a:t>
            </a:r>
            <a:r>
              <a:rPr lang="tr-TR" dirty="0"/>
              <a:t> </a:t>
            </a:r>
            <a:r>
              <a:rPr lang="tr-TR" dirty="0" err="1"/>
              <a:t>to</a:t>
            </a:r>
            <a:r>
              <a:rPr lang="tr-TR" dirty="0"/>
              <a:t> </a:t>
            </a:r>
            <a:r>
              <a:rPr lang="tr-TR" dirty="0" err="1"/>
              <a:t>find</a:t>
            </a:r>
            <a:r>
              <a:rPr lang="tr-TR" dirty="0"/>
              <a:t> domain </a:t>
            </a:r>
            <a:r>
              <a:rPr lang="tr-TR" dirty="0" err="1"/>
              <a:t>names</a:t>
            </a:r>
            <a:r>
              <a:rPr lang="tr-TR" dirty="0"/>
              <a:t>. I </a:t>
            </a:r>
            <a:r>
              <a:rPr lang="tr-TR" dirty="0" err="1"/>
              <a:t>have</a:t>
            </a:r>
            <a:r>
              <a:rPr lang="tr-TR" dirty="0"/>
              <a:t> </a:t>
            </a:r>
            <a:r>
              <a:rPr lang="tr-TR" dirty="0" err="1"/>
              <a:t>found</a:t>
            </a:r>
            <a:r>
              <a:rPr lang="tr-TR" dirty="0"/>
              <a:t> </a:t>
            </a:r>
            <a:r>
              <a:rPr lang="tr-TR" dirty="0" err="1"/>
              <a:t>some</a:t>
            </a:r>
            <a:r>
              <a:rPr lang="tr-TR" dirty="0"/>
              <a:t> of </a:t>
            </a:r>
            <a:r>
              <a:rPr lang="tr-TR" dirty="0" err="1"/>
              <a:t>the</a:t>
            </a:r>
            <a:r>
              <a:rPr lang="tr-TR" dirty="0"/>
              <a:t> </a:t>
            </a:r>
            <a:r>
              <a:rPr lang="tr-TR" dirty="0" err="1"/>
              <a:t>servers</a:t>
            </a:r>
            <a:r>
              <a:rPr lang="tr-TR" dirty="0"/>
              <a:t> but </a:t>
            </a:r>
            <a:r>
              <a:rPr lang="tr-TR" dirty="0" err="1"/>
              <a:t>more</a:t>
            </a:r>
            <a:r>
              <a:rPr lang="tr-TR" dirty="0"/>
              <a:t> </a:t>
            </a:r>
            <a:r>
              <a:rPr lang="tr-TR" dirty="0" err="1"/>
              <a:t>importantly</a:t>
            </a:r>
            <a:r>
              <a:rPr lang="tr-TR" dirty="0"/>
              <a:t> </a:t>
            </a:r>
            <a:r>
              <a:rPr lang="tr-TR" dirty="0" err="1"/>
              <a:t>this</a:t>
            </a:r>
            <a:r>
              <a:rPr lang="tr-TR" dirty="0"/>
              <a:t> </a:t>
            </a:r>
            <a:r>
              <a:rPr lang="tr-TR" dirty="0" err="1"/>
              <a:t>scan</a:t>
            </a:r>
            <a:r>
              <a:rPr lang="tr-TR" dirty="0"/>
              <a:t> </a:t>
            </a:r>
            <a:r>
              <a:rPr lang="tr-TR" dirty="0" err="1"/>
              <a:t>led</a:t>
            </a:r>
            <a:r>
              <a:rPr lang="tr-TR" dirty="0"/>
              <a:t> </a:t>
            </a:r>
            <a:r>
              <a:rPr lang="tr-TR" dirty="0" err="1"/>
              <a:t>to</a:t>
            </a:r>
            <a:r>
              <a:rPr lang="tr-TR" dirty="0"/>
              <a:t> a </a:t>
            </a:r>
            <a:r>
              <a:rPr lang="tr-TR" dirty="0" err="1"/>
              <a:t>vulnerability</a:t>
            </a:r>
            <a:r>
              <a:rPr lang="tr-TR" dirty="0"/>
              <a:t> </a:t>
            </a:r>
            <a:r>
              <a:rPr lang="tr-TR" dirty="0" err="1"/>
              <a:t>which</a:t>
            </a:r>
            <a:r>
              <a:rPr lang="tr-TR" dirty="0"/>
              <a:t> is </a:t>
            </a:r>
            <a:r>
              <a:rPr lang="tr-TR" dirty="0" err="1"/>
              <a:t>about</a:t>
            </a:r>
            <a:r>
              <a:rPr lang="tr-TR" dirty="0"/>
              <a:t> </a:t>
            </a:r>
            <a:r>
              <a:rPr lang="tr-TR" dirty="0" err="1"/>
              <a:t>subdomains</a:t>
            </a:r>
            <a:r>
              <a:rPr lang="tr-TR" dirty="0"/>
              <a:t>. </a:t>
            </a:r>
            <a:r>
              <a:rPr lang="tr-TR" dirty="0" err="1"/>
              <a:t>ClickMeeting</a:t>
            </a:r>
            <a:r>
              <a:rPr lang="tr-TR" dirty="0"/>
              <a:t> </a:t>
            </a:r>
            <a:r>
              <a:rPr lang="tr-TR" dirty="0" err="1"/>
              <a:t>creates</a:t>
            </a:r>
            <a:r>
              <a:rPr lang="tr-TR" dirty="0"/>
              <a:t> </a:t>
            </a:r>
            <a:r>
              <a:rPr lang="tr-TR" dirty="0" err="1"/>
              <a:t>subdomains</a:t>
            </a:r>
            <a:r>
              <a:rPr lang="tr-TR" dirty="0"/>
              <a:t> </a:t>
            </a:r>
            <a:r>
              <a:rPr lang="tr-TR" dirty="0" err="1"/>
              <a:t>for</a:t>
            </a:r>
            <a:r>
              <a:rPr lang="tr-TR" dirty="0"/>
              <a:t> </a:t>
            </a:r>
            <a:r>
              <a:rPr lang="tr-TR" dirty="0" err="1"/>
              <a:t>every</a:t>
            </a:r>
            <a:r>
              <a:rPr lang="tr-TR" dirty="0"/>
              <a:t> </a:t>
            </a:r>
            <a:r>
              <a:rPr lang="tr-TR" dirty="0" err="1"/>
              <a:t>user-created</a:t>
            </a:r>
            <a:r>
              <a:rPr lang="tr-TR" dirty="0"/>
              <a:t> </a:t>
            </a:r>
            <a:r>
              <a:rPr lang="tr-TR" dirty="0" err="1"/>
              <a:t>starting</a:t>
            </a:r>
            <a:r>
              <a:rPr lang="tr-TR" dirty="0"/>
              <a:t> </a:t>
            </a:r>
            <a:r>
              <a:rPr lang="tr-TR" dirty="0" err="1"/>
              <a:t>with</a:t>
            </a:r>
            <a:r>
              <a:rPr lang="tr-TR" dirty="0"/>
              <a:t> </a:t>
            </a:r>
            <a:r>
              <a:rPr lang="tr-TR" dirty="0" err="1"/>
              <a:t>their</a:t>
            </a:r>
            <a:r>
              <a:rPr lang="tr-TR" dirty="0"/>
              <a:t> </a:t>
            </a:r>
            <a:r>
              <a:rPr lang="tr-TR" dirty="0" err="1"/>
              <a:t>username</a:t>
            </a:r>
            <a:r>
              <a:rPr lang="tr-TR" dirty="0"/>
              <a:t>. </a:t>
            </a:r>
            <a:r>
              <a:rPr lang="tr-TR" dirty="0" err="1"/>
              <a:t>This</a:t>
            </a:r>
            <a:r>
              <a:rPr lang="tr-TR" dirty="0"/>
              <a:t> </a:t>
            </a:r>
            <a:r>
              <a:rPr lang="tr-TR" dirty="0" err="1"/>
              <a:t>may</a:t>
            </a:r>
            <a:r>
              <a:rPr lang="tr-TR" dirty="0"/>
              <a:t> </a:t>
            </a:r>
            <a:r>
              <a:rPr lang="tr-TR" dirty="0" err="1"/>
              <a:t>cause</a:t>
            </a:r>
            <a:r>
              <a:rPr lang="tr-TR" dirty="0"/>
              <a:t> </a:t>
            </a:r>
            <a:r>
              <a:rPr lang="tr-TR" dirty="0" err="1"/>
              <a:t>leaks</a:t>
            </a:r>
            <a:r>
              <a:rPr lang="tr-TR" dirty="0"/>
              <a:t> </a:t>
            </a:r>
            <a:r>
              <a:rPr lang="tr-TR" dirty="0" err="1"/>
              <a:t>about</a:t>
            </a:r>
            <a:r>
              <a:rPr lang="tr-TR" dirty="0"/>
              <a:t> </a:t>
            </a:r>
            <a:r>
              <a:rPr lang="tr-TR" dirty="0" err="1"/>
              <a:t>users</a:t>
            </a:r>
            <a:r>
              <a:rPr lang="tr-TR" dirty="0"/>
              <a:t>’ </a:t>
            </a:r>
            <a:r>
              <a:rPr lang="tr-TR" dirty="0" err="1"/>
              <a:t>personal</a:t>
            </a:r>
            <a:r>
              <a:rPr lang="tr-TR" dirty="0"/>
              <a:t> </a:t>
            </a:r>
            <a:r>
              <a:rPr lang="tr-TR" dirty="0" err="1"/>
              <a:t>information</a:t>
            </a:r>
            <a:r>
              <a:rPr lang="tr-TR" dirty="0"/>
              <a:t> </a:t>
            </a:r>
            <a:r>
              <a:rPr lang="tr-TR" dirty="0" err="1"/>
              <a:t>or</a:t>
            </a:r>
            <a:r>
              <a:rPr lang="tr-TR" dirty="0"/>
              <a:t> </a:t>
            </a:r>
            <a:r>
              <a:rPr lang="tr-TR" dirty="0" err="1"/>
              <a:t>phishing</a:t>
            </a:r>
            <a:r>
              <a:rPr lang="tr-TR" dirty="0"/>
              <a:t> </a:t>
            </a:r>
            <a:r>
              <a:rPr lang="tr-TR" dirty="0" err="1"/>
              <a:t>attacks</a:t>
            </a:r>
            <a:r>
              <a:rPr lang="tr-TR" dirty="0"/>
              <a:t>.</a:t>
            </a:r>
            <a:endParaRPr dirty="0"/>
          </a:p>
        </p:txBody>
      </p:sp>
    </p:spTree>
    <p:extLst>
      <p:ext uri="{BB962C8B-B14F-4D97-AF65-F5344CB8AC3E}">
        <p14:creationId xmlns:p14="http://schemas.microsoft.com/office/powerpoint/2010/main" val="2064942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To</a:t>
            </a:r>
            <a:r>
              <a:rPr lang="tr-TR" dirty="0"/>
              <a:t> </a:t>
            </a:r>
            <a:r>
              <a:rPr lang="tr-TR" dirty="0" err="1"/>
              <a:t>sum</a:t>
            </a:r>
            <a:r>
              <a:rPr lang="tr-TR" dirty="0"/>
              <a:t> </a:t>
            </a:r>
            <a:r>
              <a:rPr lang="tr-TR" dirty="0" err="1"/>
              <a:t>up</a:t>
            </a:r>
            <a:r>
              <a:rPr lang="tr-TR" dirty="0"/>
              <a:t> </a:t>
            </a:r>
            <a:r>
              <a:rPr lang="tr-TR" dirty="0" err="1"/>
              <a:t>we</a:t>
            </a:r>
            <a:r>
              <a:rPr lang="tr-TR" dirty="0"/>
              <a:t> can </a:t>
            </a:r>
            <a:r>
              <a:rPr lang="tr-TR" dirty="0" err="1"/>
              <a:t>remember</a:t>
            </a:r>
            <a:r>
              <a:rPr lang="tr-TR" dirty="0"/>
              <a:t> </a:t>
            </a:r>
            <a:r>
              <a:rPr lang="tr-TR" dirty="0" err="1"/>
              <a:t>that</a:t>
            </a:r>
            <a:r>
              <a:rPr lang="tr-TR" dirty="0"/>
              <a:t> HTML5 </a:t>
            </a:r>
            <a:r>
              <a:rPr lang="tr-TR" dirty="0" err="1"/>
              <a:t>and</a:t>
            </a:r>
            <a:r>
              <a:rPr lang="tr-TR" dirty="0"/>
              <a:t> </a:t>
            </a:r>
            <a:r>
              <a:rPr lang="tr-TR" dirty="0" err="1"/>
              <a:t>webRTC</a:t>
            </a:r>
            <a:r>
              <a:rPr lang="tr-TR" dirty="0"/>
              <a:t> </a:t>
            </a:r>
            <a:r>
              <a:rPr lang="tr-TR" dirty="0" err="1"/>
              <a:t>have</a:t>
            </a:r>
            <a:r>
              <a:rPr lang="tr-TR" dirty="0"/>
              <a:t> </a:t>
            </a:r>
            <a:r>
              <a:rPr lang="tr-TR" dirty="0" err="1"/>
              <a:t>great</a:t>
            </a:r>
            <a:r>
              <a:rPr lang="tr-TR" dirty="0"/>
              <a:t> </a:t>
            </a:r>
            <a:r>
              <a:rPr lang="tr-TR" dirty="0" err="1"/>
              <a:t>importance</a:t>
            </a:r>
            <a:r>
              <a:rPr lang="tr-TR" dirty="0"/>
              <a:t> on </a:t>
            </a:r>
            <a:r>
              <a:rPr lang="tr-TR" dirty="0" err="1"/>
              <a:t>browsers</a:t>
            </a:r>
            <a:r>
              <a:rPr lang="tr-TR" dirty="0"/>
              <a:t>. </a:t>
            </a:r>
            <a:r>
              <a:rPr lang="tr-TR" dirty="0" err="1"/>
              <a:t>Then</a:t>
            </a:r>
            <a:r>
              <a:rPr lang="tr-TR" dirty="0"/>
              <a:t> </a:t>
            </a:r>
            <a:r>
              <a:rPr lang="tr-TR" dirty="0" err="1"/>
              <a:t>we</a:t>
            </a:r>
            <a:r>
              <a:rPr lang="tr-TR" dirty="0"/>
              <a:t> set </a:t>
            </a:r>
            <a:r>
              <a:rPr lang="tr-TR" dirty="0" err="1"/>
              <a:t>up</a:t>
            </a:r>
            <a:r>
              <a:rPr lang="tr-TR" dirty="0"/>
              <a:t> </a:t>
            </a:r>
            <a:r>
              <a:rPr lang="tr-TR" dirty="0" err="1"/>
              <a:t>our</a:t>
            </a:r>
            <a:r>
              <a:rPr lang="tr-TR" dirty="0"/>
              <a:t> </a:t>
            </a:r>
            <a:r>
              <a:rPr lang="tr-TR" dirty="0" err="1"/>
              <a:t>Wireshark</a:t>
            </a:r>
            <a:r>
              <a:rPr lang="tr-TR" dirty="0"/>
              <a:t> </a:t>
            </a:r>
            <a:r>
              <a:rPr lang="tr-TR" dirty="0" err="1"/>
              <a:t>with</a:t>
            </a:r>
            <a:r>
              <a:rPr lang="tr-TR" dirty="0"/>
              <a:t> </a:t>
            </a:r>
            <a:r>
              <a:rPr lang="tr-TR" dirty="0" err="1"/>
              <a:t>the</a:t>
            </a:r>
            <a:r>
              <a:rPr lang="tr-TR" dirty="0"/>
              <a:t> </a:t>
            </a:r>
            <a:r>
              <a:rPr lang="tr-TR" dirty="0" err="1"/>
              <a:t>guidance</a:t>
            </a:r>
            <a:r>
              <a:rPr lang="tr-TR" dirty="0"/>
              <a:t> of </a:t>
            </a:r>
            <a:r>
              <a:rPr lang="tr-TR" dirty="0" err="1"/>
              <a:t>our</a:t>
            </a:r>
            <a:r>
              <a:rPr lang="tr-TR" dirty="0"/>
              <a:t> port </a:t>
            </a:r>
            <a:r>
              <a:rPr lang="tr-TR" dirty="0" err="1"/>
              <a:t>scan</a:t>
            </a:r>
            <a:r>
              <a:rPr lang="tr-TR" dirty="0"/>
              <a:t>. </a:t>
            </a:r>
            <a:r>
              <a:rPr lang="tr-TR" dirty="0" err="1"/>
              <a:t>Then</a:t>
            </a:r>
            <a:r>
              <a:rPr lang="tr-TR" dirty="0"/>
              <a:t> </a:t>
            </a:r>
            <a:r>
              <a:rPr lang="tr-TR" dirty="0" err="1"/>
              <a:t>we</a:t>
            </a:r>
            <a:r>
              <a:rPr lang="tr-TR" dirty="0"/>
              <a:t> </a:t>
            </a:r>
            <a:r>
              <a:rPr lang="tr-TR" dirty="0" err="1"/>
              <a:t>inspected</a:t>
            </a:r>
            <a:r>
              <a:rPr lang="tr-TR" dirty="0"/>
              <a:t> </a:t>
            </a:r>
            <a:r>
              <a:rPr lang="tr-TR" dirty="0" err="1"/>
              <a:t>the</a:t>
            </a:r>
            <a:r>
              <a:rPr lang="tr-TR" dirty="0"/>
              <a:t> </a:t>
            </a:r>
            <a:r>
              <a:rPr lang="tr-TR" dirty="0" err="1"/>
              <a:t>features</a:t>
            </a:r>
            <a:r>
              <a:rPr lang="tr-TR" dirty="0"/>
              <a:t> </a:t>
            </a:r>
            <a:r>
              <a:rPr lang="tr-TR" dirty="0" err="1"/>
              <a:t>and</a:t>
            </a:r>
            <a:r>
              <a:rPr lang="tr-TR" dirty="0"/>
              <a:t> network </a:t>
            </a:r>
            <a:r>
              <a:rPr lang="tr-TR" dirty="0" err="1"/>
              <a:t>traffics</a:t>
            </a:r>
            <a:r>
              <a:rPr lang="tr-TR" dirty="0"/>
              <a:t> of </a:t>
            </a:r>
            <a:r>
              <a:rPr lang="tr-TR" dirty="0" err="1"/>
              <a:t>live</a:t>
            </a:r>
            <a:r>
              <a:rPr lang="tr-TR" dirty="0"/>
              <a:t> </a:t>
            </a:r>
            <a:r>
              <a:rPr lang="tr-TR" dirty="0" err="1"/>
              <a:t>and</a:t>
            </a:r>
            <a:r>
              <a:rPr lang="tr-TR" dirty="0"/>
              <a:t> on-</a:t>
            </a:r>
            <a:r>
              <a:rPr lang="tr-TR" dirty="0" err="1"/>
              <a:t>demand</a:t>
            </a:r>
            <a:r>
              <a:rPr lang="tr-TR" dirty="0"/>
              <a:t> </a:t>
            </a:r>
            <a:r>
              <a:rPr lang="tr-TR" dirty="0" err="1"/>
              <a:t>streams</a:t>
            </a:r>
            <a:r>
              <a:rPr lang="tr-TR" dirty="0"/>
              <a:t>. </a:t>
            </a:r>
            <a:r>
              <a:rPr lang="tr-TR" dirty="0" err="1"/>
              <a:t>In</a:t>
            </a:r>
            <a:r>
              <a:rPr lang="tr-TR" dirty="0"/>
              <a:t> </a:t>
            </a:r>
            <a:r>
              <a:rPr lang="tr-TR" dirty="0" err="1"/>
              <a:t>the</a:t>
            </a:r>
            <a:r>
              <a:rPr lang="tr-TR" dirty="0"/>
              <a:t> </a:t>
            </a:r>
            <a:r>
              <a:rPr lang="tr-TR" dirty="0" err="1"/>
              <a:t>end</a:t>
            </a:r>
            <a:r>
              <a:rPr lang="tr-TR" dirty="0"/>
              <a:t>, </a:t>
            </a:r>
            <a:r>
              <a:rPr lang="tr-TR" dirty="0" err="1"/>
              <a:t>we</a:t>
            </a:r>
            <a:r>
              <a:rPr lang="tr-TR" dirty="0"/>
              <a:t> </a:t>
            </a:r>
            <a:r>
              <a:rPr lang="tr-TR" dirty="0" err="1"/>
              <a:t>compared</a:t>
            </a:r>
            <a:r>
              <a:rPr lang="tr-TR" dirty="0"/>
              <a:t> </a:t>
            </a:r>
            <a:r>
              <a:rPr lang="tr-TR" dirty="0" err="1"/>
              <a:t>similarities</a:t>
            </a:r>
            <a:r>
              <a:rPr lang="tr-TR" dirty="0"/>
              <a:t> </a:t>
            </a:r>
            <a:r>
              <a:rPr lang="tr-TR" dirty="0" err="1"/>
              <a:t>and</a:t>
            </a:r>
            <a:r>
              <a:rPr lang="tr-TR" dirty="0"/>
              <a:t> </a:t>
            </a:r>
            <a:r>
              <a:rPr lang="tr-TR" dirty="0" err="1"/>
              <a:t>differences</a:t>
            </a:r>
            <a:r>
              <a:rPr lang="tr-TR" dirty="0"/>
              <a:t> </a:t>
            </a:r>
            <a:r>
              <a:rPr lang="tr-TR" dirty="0" err="1"/>
              <a:t>between</a:t>
            </a:r>
            <a:r>
              <a:rPr lang="tr-TR" dirty="0"/>
              <a:t> </a:t>
            </a:r>
            <a:r>
              <a:rPr lang="tr-TR" dirty="0" err="1"/>
              <a:t>packets</a:t>
            </a:r>
            <a:r>
              <a:rPr lang="tr-TR" dirty="0"/>
              <a:t> </a:t>
            </a:r>
            <a:r>
              <a:rPr lang="tr-TR" dirty="0" err="1"/>
              <a:t>and</a:t>
            </a:r>
            <a:r>
              <a:rPr lang="tr-TR" dirty="0"/>
              <a:t> </a:t>
            </a:r>
            <a:r>
              <a:rPr lang="tr-TR" dirty="0" err="1"/>
              <a:t>found</a:t>
            </a:r>
            <a:r>
              <a:rPr lang="tr-TR" dirty="0"/>
              <a:t> a </a:t>
            </a:r>
            <a:r>
              <a:rPr lang="tr-TR" dirty="0" err="1"/>
              <a:t>possible</a:t>
            </a:r>
            <a:r>
              <a:rPr lang="tr-TR" dirty="0"/>
              <a:t> </a:t>
            </a:r>
            <a:r>
              <a:rPr lang="tr-TR" dirty="0" err="1"/>
              <a:t>vulnerability</a:t>
            </a:r>
            <a:r>
              <a:rPr lang="tr-TR" dirty="0"/>
              <a:t> at </a:t>
            </a:r>
            <a:r>
              <a:rPr lang="tr-TR" dirty="0" err="1"/>
              <a:t>ClickMeeting</a:t>
            </a:r>
            <a:r>
              <a:rPr lang="tr-TR" dirty="0"/>
              <a:t>.</a:t>
            </a:r>
            <a:endParaRPr dirty="0"/>
          </a:p>
        </p:txBody>
      </p:sp>
    </p:spTree>
    <p:extLst>
      <p:ext uri="{BB962C8B-B14F-4D97-AF65-F5344CB8AC3E}">
        <p14:creationId xmlns:p14="http://schemas.microsoft.com/office/powerpoint/2010/main" val="3466301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6bd56c9061_0_1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6bd56c9061_0_1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Many</a:t>
            </a:r>
            <a:r>
              <a:rPr lang="tr-TR" dirty="0"/>
              <a:t> </a:t>
            </a:r>
            <a:r>
              <a:rPr lang="tr-TR" dirty="0" err="1"/>
              <a:t>thanks</a:t>
            </a:r>
            <a:r>
              <a:rPr lang="tr-TR" dirty="0"/>
              <a:t> </a:t>
            </a:r>
            <a:r>
              <a:rPr lang="tr-TR" dirty="0" err="1"/>
              <a:t>for</a:t>
            </a:r>
            <a:r>
              <a:rPr lang="tr-TR" dirty="0"/>
              <a:t> </a:t>
            </a:r>
            <a:r>
              <a:rPr lang="tr-TR" dirty="0" err="1"/>
              <a:t>your</a:t>
            </a:r>
            <a:r>
              <a:rPr lang="tr-TR" dirty="0"/>
              <a:t> time </a:t>
            </a:r>
            <a:r>
              <a:rPr lang="tr-TR" dirty="0" err="1"/>
              <a:t>and</a:t>
            </a:r>
            <a:r>
              <a:rPr lang="tr-TR" dirty="0"/>
              <a:t> </a:t>
            </a:r>
            <a:r>
              <a:rPr lang="tr-TR" dirty="0" err="1"/>
              <a:t>patience</a:t>
            </a:r>
            <a:r>
              <a:rPr lang="tr-TR" dirty="0"/>
              <a:t>!</a:t>
            </a:r>
            <a:endParaRPr dirty="0"/>
          </a:p>
        </p:txBody>
      </p:sp>
    </p:spTree>
    <p:extLst>
      <p:ext uri="{BB962C8B-B14F-4D97-AF65-F5344CB8AC3E}">
        <p14:creationId xmlns:p14="http://schemas.microsoft.com/office/powerpoint/2010/main" val="255535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737c7c9315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737c7c9315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Here </a:t>
            </a:r>
            <a:r>
              <a:rPr lang="tr-TR" dirty="0" err="1"/>
              <a:t>are</a:t>
            </a:r>
            <a:r>
              <a:rPr lang="tr-TR" dirty="0"/>
              <a:t> </a:t>
            </a:r>
            <a:r>
              <a:rPr lang="tr-TR" dirty="0" err="1"/>
              <a:t>the</a:t>
            </a:r>
            <a:r>
              <a:rPr lang="tr-TR" dirty="0"/>
              <a:t> </a:t>
            </a:r>
            <a:r>
              <a:rPr lang="tr-TR" dirty="0" err="1"/>
              <a:t>references</a:t>
            </a:r>
            <a:r>
              <a:rPr lang="tr-TR" dirty="0"/>
              <a:t> </a:t>
            </a:r>
            <a:r>
              <a:rPr lang="tr-TR" dirty="0" err="1"/>
              <a:t>that</a:t>
            </a:r>
            <a:r>
              <a:rPr lang="tr-TR" dirty="0"/>
              <a:t> </a:t>
            </a:r>
            <a:r>
              <a:rPr lang="tr-TR" dirty="0" err="1"/>
              <a:t>helped</a:t>
            </a:r>
            <a:r>
              <a:rPr lang="tr-TR" dirty="0"/>
              <a:t> me </a:t>
            </a:r>
            <a:r>
              <a:rPr lang="tr-TR" dirty="0" err="1"/>
              <a:t>while</a:t>
            </a:r>
            <a:r>
              <a:rPr lang="tr-TR" dirty="0"/>
              <a:t> </a:t>
            </a:r>
            <a:r>
              <a:rPr lang="tr-TR" dirty="0" err="1"/>
              <a:t>doing</a:t>
            </a:r>
            <a:r>
              <a:rPr lang="tr-TR" dirty="0"/>
              <a:t> </a:t>
            </a:r>
            <a:r>
              <a:rPr lang="tr-TR" dirty="0" err="1"/>
              <a:t>this</a:t>
            </a:r>
            <a:r>
              <a:rPr lang="tr-TR" dirty="0"/>
              <a:t> </a:t>
            </a:r>
            <a:r>
              <a:rPr lang="tr-TR" dirty="0" err="1"/>
              <a:t>inspection</a:t>
            </a:r>
            <a:r>
              <a:rPr lang="tr-TR" dirty="0"/>
              <a:t>.</a:t>
            </a:r>
            <a:endParaRPr dirty="0"/>
          </a:p>
        </p:txBody>
      </p:sp>
    </p:spTree>
    <p:extLst>
      <p:ext uri="{BB962C8B-B14F-4D97-AF65-F5344CB8AC3E}">
        <p14:creationId xmlns:p14="http://schemas.microsoft.com/office/powerpoint/2010/main" val="42908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73a123350c_9_2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73a123350c_9_2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Today</a:t>
            </a:r>
            <a:r>
              <a:rPr lang="tr-TR" dirty="0"/>
              <a:t> </a:t>
            </a:r>
            <a:r>
              <a:rPr lang="tr-TR" dirty="0" err="1"/>
              <a:t>we</a:t>
            </a:r>
            <a:r>
              <a:rPr lang="tr-TR" dirty="0"/>
              <a:t> </a:t>
            </a:r>
            <a:r>
              <a:rPr lang="tr-TR" dirty="0" err="1"/>
              <a:t>are</a:t>
            </a:r>
            <a:r>
              <a:rPr lang="tr-TR" dirty="0"/>
              <a:t> </a:t>
            </a:r>
            <a:r>
              <a:rPr lang="tr-TR" dirty="0" err="1"/>
              <a:t>going</a:t>
            </a:r>
            <a:r>
              <a:rPr lang="tr-TR" dirty="0"/>
              <a:t> </a:t>
            </a:r>
            <a:r>
              <a:rPr lang="tr-TR" dirty="0" err="1"/>
              <a:t>to</a:t>
            </a:r>
            <a:r>
              <a:rPr lang="tr-TR" dirty="0"/>
              <a:t> start </a:t>
            </a:r>
            <a:r>
              <a:rPr lang="tr-TR" dirty="0" err="1"/>
              <a:t>with</a:t>
            </a:r>
            <a:r>
              <a:rPr lang="tr-TR" dirty="0"/>
              <a:t> </a:t>
            </a:r>
            <a:r>
              <a:rPr lang="tr-TR" dirty="0" err="1"/>
              <a:t>inspecting</a:t>
            </a:r>
            <a:r>
              <a:rPr lang="tr-TR" dirty="0"/>
              <a:t> </a:t>
            </a:r>
            <a:r>
              <a:rPr lang="tr-TR" dirty="0" err="1"/>
              <a:t>technologies</a:t>
            </a:r>
            <a:r>
              <a:rPr lang="tr-TR" dirty="0"/>
              <a:t> </a:t>
            </a:r>
            <a:r>
              <a:rPr lang="tr-TR" dirty="0" err="1"/>
              <a:t>that</a:t>
            </a:r>
            <a:r>
              <a:rPr lang="tr-TR" dirty="0"/>
              <a:t> </a:t>
            </a:r>
            <a:r>
              <a:rPr lang="tr-TR" dirty="0" err="1"/>
              <a:t>are</a:t>
            </a:r>
            <a:r>
              <a:rPr lang="tr-TR" dirty="0"/>
              <a:t> </a:t>
            </a:r>
            <a:r>
              <a:rPr lang="tr-TR" dirty="0" err="1"/>
              <a:t>used</a:t>
            </a:r>
            <a:r>
              <a:rPr lang="tr-TR" dirty="0"/>
              <a:t> </a:t>
            </a:r>
            <a:r>
              <a:rPr lang="tr-TR" dirty="0" err="1"/>
              <a:t>by</a:t>
            </a:r>
            <a:r>
              <a:rPr lang="tr-TR" dirty="0"/>
              <a:t> </a:t>
            </a:r>
            <a:r>
              <a:rPr lang="tr-TR" dirty="0" err="1"/>
              <a:t>ClickMeeting</a:t>
            </a:r>
            <a:r>
              <a:rPr lang="tr-TR" dirty="0"/>
              <a:t>, </a:t>
            </a:r>
            <a:r>
              <a:rPr lang="tr-TR" dirty="0" err="1"/>
              <a:t>and</a:t>
            </a:r>
            <a:r>
              <a:rPr lang="tr-TR" dirty="0"/>
              <a:t> </a:t>
            </a:r>
            <a:r>
              <a:rPr lang="tr-TR" dirty="0" err="1"/>
              <a:t>hopefully</a:t>
            </a:r>
            <a:r>
              <a:rPr lang="tr-TR" dirty="0"/>
              <a:t>, </a:t>
            </a:r>
            <a:r>
              <a:rPr lang="tr-TR" dirty="0" err="1"/>
              <a:t>we</a:t>
            </a:r>
            <a:r>
              <a:rPr lang="tr-TR" dirty="0"/>
              <a:t> </a:t>
            </a:r>
            <a:r>
              <a:rPr lang="tr-TR" dirty="0" err="1"/>
              <a:t>are</a:t>
            </a:r>
            <a:r>
              <a:rPr lang="tr-TR" dirty="0"/>
              <a:t> </a:t>
            </a:r>
            <a:r>
              <a:rPr lang="tr-TR" dirty="0" err="1"/>
              <a:t>going</a:t>
            </a:r>
            <a:r>
              <a:rPr lang="tr-TR" dirty="0"/>
              <a:t> </a:t>
            </a:r>
            <a:r>
              <a:rPr lang="tr-TR" dirty="0" err="1"/>
              <a:t>to</a:t>
            </a:r>
            <a:r>
              <a:rPr lang="tr-TR" dirty="0"/>
              <a:t> </a:t>
            </a:r>
            <a:r>
              <a:rPr lang="tr-TR" dirty="0" err="1"/>
              <a:t>understand</a:t>
            </a:r>
            <a:r>
              <a:rPr lang="tr-TR" dirty="0"/>
              <a:t> </a:t>
            </a:r>
            <a:r>
              <a:rPr lang="tr-TR" dirty="0" err="1"/>
              <a:t>them</a:t>
            </a:r>
            <a:r>
              <a:rPr lang="tr-TR" dirty="0"/>
              <a:t>. </a:t>
            </a:r>
            <a:r>
              <a:rPr lang="tr-TR" dirty="0" err="1"/>
              <a:t>Then</a:t>
            </a:r>
            <a:r>
              <a:rPr lang="tr-TR" dirty="0"/>
              <a:t> I am </a:t>
            </a:r>
            <a:r>
              <a:rPr lang="tr-TR" dirty="0" err="1"/>
              <a:t>going</a:t>
            </a:r>
            <a:r>
              <a:rPr lang="tr-TR" dirty="0"/>
              <a:t> </a:t>
            </a:r>
            <a:r>
              <a:rPr lang="tr-TR" dirty="0" err="1"/>
              <a:t>to</a:t>
            </a:r>
            <a:r>
              <a:rPr lang="tr-TR" dirty="0"/>
              <a:t> </a:t>
            </a:r>
            <a:r>
              <a:rPr lang="tr-TR" dirty="0" err="1"/>
              <a:t>explain</a:t>
            </a:r>
            <a:r>
              <a:rPr lang="tr-TR" dirty="0"/>
              <a:t> how I </a:t>
            </a:r>
            <a:r>
              <a:rPr lang="tr-TR" dirty="0" err="1"/>
              <a:t>captured</a:t>
            </a:r>
            <a:r>
              <a:rPr lang="tr-TR" dirty="0"/>
              <a:t> </a:t>
            </a:r>
            <a:r>
              <a:rPr lang="tr-TR" dirty="0" err="1"/>
              <a:t>the</a:t>
            </a:r>
            <a:r>
              <a:rPr lang="tr-TR" dirty="0"/>
              <a:t> </a:t>
            </a:r>
            <a:r>
              <a:rPr lang="tr-TR" dirty="0" err="1"/>
              <a:t>packets</a:t>
            </a:r>
            <a:r>
              <a:rPr lang="tr-TR" dirty="0"/>
              <a:t> </a:t>
            </a:r>
            <a:r>
              <a:rPr lang="tr-TR" dirty="0" err="1"/>
              <a:t>and</a:t>
            </a:r>
            <a:r>
              <a:rPr lang="tr-TR" dirty="0"/>
              <a:t> </a:t>
            </a:r>
            <a:r>
              <a:rPr lang="tr-TR" dirty="0" err="1"/>
              <a:t>the</a:t>
            </a:r>
            <a:r>
              <a:rPr lang="tr-TR" dirty="0"/>
              <a:t> </a:t>
            </a:r>
            <a:r>
              <a:rPr lang="tr-TR" dirty="0" err="1"/>
              <a:t>things</a:t>
            </a:r>
            <a:r>
              <a:rPr lang="tr-TR" dirty="0"/>
              <a:t> </a:t>
            </a:r>
            <a:r>
              <a:rPr lang="tr-TR" dirty="0" err="1"/>
              <a:t>that</a:t>
            </a:r>
            <a:r>
              <a:rPr lang="tr-TR" dirty="0"/>
              <a:t> I pay </a:t>
            </a:r>
            <a:r>
              <a:rPr lang="tr-TR" dirty="0" err="1"/>
              <a:t>attention</a:t>
            </a:r>
            <a:r>
              <a:rPr lang="tr-TR" dirty="0"/>
              <a:t> </a:t>
            </a:r>
            <a:r>
              <a:rPr lang="tr-TR" dirty="0" err="1"/>
              <a:t>to</a:t>
            </a:r>
            <a:r>
              <a:rPr lang="tr-TR" dirty="0"/>
              <a:t> </a:t>
            </a:r>
            <a:r>
              <a:rPr lang="tr-TR" dirty="0" err="1"/>
              <a:t>while</a:t>
            </a:r>
            <a:r>
              <a:rPr lang="tr-TR" dirty="0"/>
              <a:t> I am </a:t>
            </a:r>
            <a:r>
              <a:rPr lang="tr-TR" dirty="0" err="1"/>
              <a:t>capturing</a:t>
            </a:r>
            <a:r>
              <a:rPr lang="tr-TR" dirty="0"/>
              <a:t>. </a:t>
            </a:r>
            <a:r>
              <a:rPr lang="tr-TR" dirty="0" err="1"/>
              <a:t>After</a:t>
            </a:r>
            <a:r>
              <a:rPr lang="tr-TR" dirty="0"/>
              <a:t> </a:t>
            </a:r>
            <a:r>
              <a:rPr lang="tr-TR" dirty="0" err="1"/>
              <a:t>the</a:t>
            </a:r>
            <a:r>
              <a:rPr lang="tr-TR" dirty="0"/>
              <a:t> </a:t>
            </a:r>
            <a:r>
              <a:rPr lang="tr-TR" dirty="0" err="1"/>
              <a:t>experimental</a:t>
            </a:r>
            <a:r>
              <a:rPr lang="tr-TR" dirty="0"/>
              <a:t> </a:t>
            </a:r>
            <a:r>
              <a:rPr lang="tr-TR" dirty="0" err="1"/>
              <a:t>setup</a:t>
            </a:r>
            <a:r>
              <a:rPr lang="tr-TR" dirty="0"/>
              <a:t>, </a:t>
            </a:r>
            <a:r>
              <a:rPr lang="tr-TR" dirty="0" err="1"/>
              <a:t>we</a:t>
            </a:r>
            <a:r>
              <a:rPr lang="tr-TR" dirty="0"/>
              <a:t> </a:t>
            </a:r>
            <a:r>
              <a:rPr lang="tr-TR" dirty="0" err="1"/>
              <a:t>are</a:t>
            </a:r>
            <a:r>
              <a:rPr lang="tr-TR" dirty="0"/>
              <a:t> </a:t>
            </a:r>
            <a:r>
              <a:rPr lang="tr-TR" dirty="0" err="1"/>
              <a:t>going</a:t>
            </a:r>
            <a:r>
              <a:rPr lang="tr-TR" dirty="0"/>
              <a:t> </a:t>
            </a:r>
            <a:r>
              <a:rPr lang="tr-TR" dirty="0" err="1"/>
              <a:t>to</a:t>
            </a:r>
            <a:r>
              <a:rPr lang="tr-TR" dirty="0"/>
              <a:t> </a:t>
            </a:r>
            <a:r>
              <a:rPr lang="tr-TR" dirty="0" err="1"/>
              <a:t>analyze</a:t>
            </a:r>
            <a:r>
              <a:rPr lang="tr-TR" dirty="0"/>
              <a:t> </a:t>
            </a:r>
            <a:r>
              <a:rPr lang="tr-TR" dirty="0" err="1"/>
              <a:t>different</a:t>
            </a:r>
            <a:r>
              <a:rPr lang="tr-TR" dirty="0"/>
              <a:t> </a:t>
            </a:r>
            <a:r>
              <a:rPr lang="tr-TR" dirty="0" err="1"/>
              <a:t>types</a:t>
            </a:r>
            <a:r>
              <a:rPr lang="tr-TR" dirty="0"/>
              <a:t> of </a:t>
            </a:r>
            <a:r>
              <a:rPr lang="tr-TR" dirty="0" err="1"/>
              <a:t>webinars</a:t>
            </a:r>
            <a:r>
              <a:rPr lang="tr-TR" dirty="0"/>
              <a:t> </a:t>
            </a:r>
            <a:r>
              <a:rPr lang="tr-TR" dirty="0" err="1"/>
              <a:t>and</a:t>
            </a:r>
            <a:r>
              <a:rPr lang="tr-TR" dirty="0"/>
              <a:t> at </a:t>
            </a:r>
            <a:r>
              <a:rPr lang="tr-TR" dirty="0" err="1"/>
              <a:t>the</a:t>
            </a:r>
            <a:r>
              <a:rPr lang="tr-TR" dirty="0"/>
              <a:t> </a:t>
            </a:r>
            <a:r>
              <a:rPr lang="tr-TR" dirty="0" err="1"/>
              <a:t>end</a:t>
            </a:r>
            <a:r>
              <a:rPr lang="tr-TR" dirty="0"/>
              <a:t>, </a:t>
            </a:r>
            <a:r>
              <a:rPr lang="tr-TR" dirty="0" err="1"/>
              <a:t>we</a:t>
            </a:r>
            <a:r>
              <a:rPr lang="tr-TR" dirty="0"/>
              <a:t> </a:t>
            </a:r>
            <a:r>
              <a:rPr lang="tr-TR" dirty="0" err="1"/>
              <a:t>will</a:t>
            </a:r>
            <a:r>
              <a:rPr lang="tr-TR" dirty="0"/>
              <a:t> </a:t>
            </a:r>
            <a:r>
              <a:rPr lang="tr-TR" dirty="0" err="1"/>
              <a:t>see</a:t>
            </a:r>
            <a:r>
              <a:rPr lang="tr-TR" dirty="0"/>
              <a:t> </a:t>
            </a:r>
            <a:r>
              <a:rPr lang="tr-TR" dirty="0" err="1"/>
              <a:t>the</a:t>
            </a:r>
            <a:r>
              <a:rPr lang="tr-TR" dirty="0"/>
              <a:t> </a:t>
            </a:r>
            <a:r>
              <a:rPr lang="tr-TR" dirty="0" err="1"/>
              <a:t>results</a:t>
            </a:r>
            <a:r>
              <a:rPr lang="tr-TR" dirty="0"/>
              <a:t> of </a:t>
            </a:r>
            <a:r>
              <a:rPr lang="tr-TR" dirty="0" err="1"/>
              <a:t>these</a:t>
            </a:r>
            <a:r>
              <a:rPr lang="tr-TR" dirty="0"/>
              <a:t> </a:t>
            </a:r>
            <a:r>
              <a:rPr lang="tr-TR" dirty="0" err="1"/>
              <a:t>analyzes</a:t>
            </a:r>
            <a:r>
              <a:rPr lang="tr-TR"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So</a:t>
            </a:r>
            <a:r>
              <a:rPr lang="tr-TR" dirty="0"/>
              <a:t>, </a:t>
            </a:r>
            <a:r>
              <a:rPr lang="tr-TR" dirty="0" err="1"/>
              <a:t>let’s</a:t>
            </a:r>
            <a:r>
              <a:rPr lang="tr-TR" dirty="0"/>
              <a:t> start </a:t>
            </a:r>
            <a:r>
              <a:rPr lang="tr-TR" dirty="0" err="1"/>
              <a:t>with</a:t>
            </a:r>
            <a:r>
              <a:rPr lang="tr-TR" dirty="0"/>
              <a:t> </a:t>
            </a:r>
            <a:r>
              <a:rPr lang="tr-TR" dirty="0" err="1"/>
              <a:t>the</a:t>
            </a:r>
            <a:r>
              <a:rPr lang="tr-TR" dirty="0"/>
              <a:t> </a:t>
            </a:r>
            <a:r>
              <a:rPr lang="tr-TR" dirty="0" err="1"/>
              <a:t>technologies</a:t>
            </a:r>
            <a:r>
              <a:rPr lang="tr-TR" dirty="0"/>
              <a:t>.</a:t>
            </a:r>
            <a:endParaRPr dirty="0"/>
          </a:p>
        </p:txBody>
      </p:sp>
    </p:spTree>
    <p:extLst>
      <p:ext uri="{BB962C8B-B14F-4D97-AF65-F5344CB8AC3E}">
        <p14:creationId xmlns:p14="http://schemas.microsoft.com/office/powerpoint/2010/main" val="3014175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354f388d1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354f388d1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ClickMeeting</a:t>
            </a:r>
            <a:r>
              <a:rPr lang="tr-TR" dirty="0"/>
              <a:t> </a:t>
            </a:r>
            <a:r>
              <a:rPr lang="tr-TR" dirty="0" err="1"/>
              <a:t>uses</a:t>
            </a:r>
            <a:r>
              <a:rPr lang="tr-TR" dirty="0"/>
              <a:t> HTML5 </a:t>
            </a:r>
            <a:r>
              <a:rPr lang="tr-TR" dirty="0" err="1"/>
              <a:t>and</a:t>
            </a:r>
            <a:r>
              <a:rPr lang="tr-TR" dirty="0"/>
              <a:t> </a:t>
            </a:r>
            <a:r>
              <a:rPr lang="tr-TR" dirty="0" err="1"/>
              <a:t>webRTC</a:t>
            </a:r>
            <a:r>
              <a:rPr lang="tr-TR" dirty="0"/>
              <a:t>. As </a:t>
            </a:r>
            <a:r>
              <a:rPr lang="tr-TR" dirty="0" err="1"/>
              <a:t>most</a:t>
            </a:r>
            <a:r>
              <a:rPr lang="tr-TR" dirty="0"/>
              <a:t> of </a:t>
            </a:r>
            <a:r>
              <a:rPr lang="tr-TR" dirty="0" err="1"/>
              <a:t>you</a:t>
            </a:r>
            <a:r>
              <a:rPr lang="tr-TR" dirty="0"/>
              <a:t> </a:t>
            </a:r>
            <a:r>
              <a:rPr lang="tr-TR" dirty="0" err="1"/>
              <a:t>know</a:t>
            </a:r>
            <a:r>
              <a:rPr lang="tr-TR" dirty="0"/>
              <a:t> </a:t>
            </a:r>
            <a:r>
              <a:rPr lang="tr-TR" dirty="0" err="1"/>
              <a:t>these</a:t>
            </a:r>
            <a:r>
              <a:rPr lang="tr-TR" dirty="0"/>
              <a:t> </a:t>
            </a:r>
            <a:r>
              <a:rPr lang="tr-TR" dirty="0" err="1"/>
              <a:t>technologies</a:t>
            </a:r>
            <a:r>
              <a:rPr lang="tr-TR" dirty="0"/>
              <a:t> </a:t>
            </a:r>
            <a:r>
              <a:rPr lang="tr-TR" dirty="0" err="1"/>
              <a:t>make</a:t>
            </a:r>
            <a:r>
              <a:rPr lang="tr-TR" dirty="0"/>
              <a:t> it </a:t>
            </a:r>
            <a:r>
              <a:rPr lang="tr-TR" dirty="0" err="1"/>
              <a:t>much</a:t>
            </a:r>
            <a:r>
              <a:rPr lang="tr-TR" dirty="0"/>
              <a:t> </a:t>
            </a:r>
            <a:r>
              <a:rPr lang="tr-TR" dirty="0" err="1"/>
              <a:t>easier</a:t>
            </a:r>
            <a:r>
              <a:rPr lang="tr-TR" dirty="0"/>
              <a:t> </a:t>
            </a:r>
            <a:r>
              <a:rPr lang="tr-TR" dirty="0" err="1"/>
              <a:t>to</a:t>
            </a:r>
            <a:r>
              <a:rPr lang="tr-TR" dirty="0"/>
              <a:t> </a:t>
            </a:r>
            <a:r>
              <a:rPr lang="tr-TR" dirty="0" err="1"/>
              <a:t>stream</a:t>
            </a:r>
            <a:r>
              <a:rPr lang="tr-TR" dirty="0"/>
              <a:t> </a:t>
            </a:r>
            <a:r>
              <a:rPr lang="tr-TR" dirty="0" err="1"/>
              <a:t>videos</a:t>
            </a:r>
            <a:r>
              <a:rPr lang="tr-TR" dirty="0"/>
              <a:t> </a:t>
            </a:r>
            <a:r>
              <a:rPr lang="tr-TR" dirty="0" err="1"/>
              <a:t>and</a:t>
            </a:r>
            <a:r>
              <a:rPr lang="tr-TR" dirty="0"/>
              <a:t> </a:t>
            </a:r>
            <a:r>
              <a:rPr lang="tr-TR" dirty="0" err="1"/>
              <a:t>audio</a:t>
            </a:r>
            <a:r>
              <a:rPr lang="tr-TR" dirty="0"/>
              <a:t> on </a:t>
            </a:r>
            <a:r>
              <a:rPr lang="tr-TR" dirty="0" err="1"/>
              <a:t>browsers</a:t>
            </a:r>
            <a:r>
              <a:rPr lang="tr-TR" dirty="0"/>
              <a:t> </a:t>
            </a:r>
            <a:r>
              <a:rPr lang="tr-TR" dirty="0" err="1"/>
              <a:t>due</a:t>
            </a:r>
            <a:r>
              <a:rPr lang="tr-TR" dirty="0"/>
              <a:t> </a:t>
            </a:r>
            <a:r>
              <a:rPr lang="tr-TR" dirty="0" err="1"/>
              <a:t>to</a:t>
            </a:r>
            <a:r>
              <a:rPr lang="tr-TR" dirty="0"/>
              <a:t> </a:t>
            </a:r>
            <a:r>
              <a:rPr lang="tr-TR" dirty="0" err="1"/>
              <a:t>the</a:t>
            </a:r>
            <a:r>
              <a:rPr lang="tr-TR" dirty="0"/>
              <a:t> </a:t>
            </a:r>
            <a:r>
              <a:rPr lang="tr-TR" dirty="0" err="1"/>
              <a:t>codecs</a:t>
            </a:r>
            <a:r>
              <a:rPr lang="tr-TR" dirty="0"/>
              <a:t> </a:t>
            </a:r>
            <a:r>
              <a:rPr lang="tr-TR" dirty="0" err="1"/>
              <a:t>they</a:t>
            </a:r>
            <a:r>
              <a:rPr lang="tr-TR" dirty="0"/>
              <a:t> </a:t>
            </a:r>
            <a:r>
              <a:rPr lang="tr-TR" dirty="0" err="1"/>
              <a:t>support</a:t>
            </a:r>
            <a:r>
              <a:rPr lang="tr-TR" dirty="0"/>
              <a:t>. </a:t>
            </a:r>
            <a:r>
              <a:rPr lang="tr-TR" dirty="0" err="1"/>
              <a:t>In</a:t>
            </a:r>
            <a:r>
              <a:rPr lang="tr-TR" dirty="0"/>
              <a:t> </a:t>
            </a:r>
            <a:r>
              <a:rPr lang="tr-TR" dirty="0" err="1"/>
              <a:t>fact</a:t>
            </a:r>
            <a:r>
              <a:rPr lang="tr-TR" dirty="0"/>
              <a:t> </a:t>
            </a:r>
            <a:r>
              <a:rPr lang="tr-TR" dirty="0" err="1"/>
              <a:t>that</a:t>
            </a:r>
            <a:r>
              <a:rPr lang="tr-TR" dirty="0"/>
              <a:t> </a:t>
            </a:r>
            <a:r>
              <a:rPr lang="tr-TR" dirty="0" err="1"/>
              <a:t>you</a:t>
            </a:r>
            <a:r>
              <a:rPr lang="tr-TR" dirty="0"/>
              <a:t> can </a:t>
            </a:r>
            <a:r>
              <a:rPr lang="tr-TR" dirty="0" err="1"/>
              <a:t>use</a:t>
            </a:r>
            <a:r>
              <a:rPr lang="tr-TR" dirty="0"/>
              <a:t> </a:t>
            </a:r>
            <a:r>
              <a:rPr lang="tr-TR" dirty="0" err="1"/>
              <a:t>ClickMeeting</a:t>
            </a:r>
            <a:r>
              <a:rPr lang="tr-TR" dirty="0"/>
              <a:t> </a:t>
            </a:r>
            <a:r>
              <a:rPr lang="tr-TR" dirty="0" err="1"/>
              <a:t>from</a:t>
            </a:r>
            <a:r>
              <a:rPr lang="tr-TR" dirty="0"/>
              <a:t> browser </a:t>
            </a:r>
            <a:r>
              <a:rPr lang="tr-TR" dirty="0" err="1"/>
              <a:t>hence</a:t>
            </a:r>
            <a:r>
              <a:rPr lang="tr-TR" dirty="0"/>
              <a:t> </a:t>
            </a:r>
            <a:r>
              <a:rPr lang="tr-TR" dirty="0" err="1"/>
              <a:t>these</a:t>
            </a:r>
            <a:r>
              <a:rPr lang="tr-TR" dirty="0"/>
              <a:t> </a:t>
            </a:r>
            <a:r>
              <a:rPr lang="tr-TR" dirty="0" err="1"/>
              <a:t>technologies</a:t>
            </a:r>
            <a:r>
              <a:rPr lang="tr-TR" dirty="0"/>
              <a:t> </a:t>
            </a:r>
            <a:r>
              <a:rPr lang="tr-TR" dirty="0" err="1"/>
              <a:t>create</a:t>
            </a:r>
            <a:r>
              <a:rPr lang="tr-TR" dirty="0"/>
              <a:t> an </a:t>
            </a:r>
            <a:r>
              <a:rPr lang="tr-TR" dirty="0" err="1"/>
              <a:t>advantage</a:t>
            </a:r>
            <a:r>
              <a:rPr lang="tr-TR" dirty="0"/>
              <a:t> </a:t>
            </a:r>
            <a:r>
              <a:rPr lang="tr-TR" dirty="0" err="1"/>
              <a:t>while</a:t>
            </a:r>
            <a:r>
              <a:rPr lang="tr-TR" dirty="0"/>
              <a:t> </a:t>
            </a:r>
            <a:r>
              <a:rPr lang="tr-TR" dirty="0" err="1"/>
              <a:t>hosting</a:t>
            </a:r>
            <a:r>
              <a:rPr lang="tr-TR" dirty="0"/>
              <a:t> </a:t>
            </a:r>
            <a:r>
              <a:rPr lang="tr-TR" dirty="0" err="1"/>
              <a:t>webinars</a:t>
            </a:r>
            <a:r>
              <a:rPr lang="tr-TR" dirty="0"/>
              <a:t>. But </a:t>
            </a:r>
            <a:r>
              <a:rPr lang="tr-TR" dirty="0" err="1"/>
              <a:t>let’s</a:t>
            </a:r>
            <a:r>
              <a:rPr lang="tr-TR" dirty="0"/>
              <a:t> </a:t>
            </a:r>
            <a:r>
              <a:rPr lang="tr-TR" dirty="0" err="1"/>
              <a:t>take</a:t>
            </a:r>
            <a:r>
              <a:rPr lang="tr-TR" dirty="0"/>
              <a:t> a </a:t>
            </a:r>
            <a:r>
              <a:rPr lang="tr-TR" dirty="0" err="1"/>
              <a:t>closer</a:t>
            </a:r>
            <a:r>
              <a:rPr lang="tr-TR" dirty="0"/>
              <a:t> </a:t>
            </a:r>
            <a:r>
              <a:rPr lang="tr-TR" dirty="0" err="1"/>
              <a:t>look</a:t>
            </a:r>
            <a:r>
              <a:rPr lang="tr-TR" dirty="0"/>
              <a:t> at </a:t>
            </a:r>
            <a:r>
              <a:rPr lang="tr-TR" dirty="0" err="1"/>
              <a:t>these</a:t>
            </a:r>
            <a:r>
              <a:rPr lang="tr-TR" dirty="0"/>
              <a:t> </a:t>
            </a:r>
            <a:r>
              <a:rPr lang="tr-TR" dirty="0" err="1"/>
              <a:t>technologies</a:t>
            </a:r>
            <a:r>
              <a:rPr lang="tr-TR"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Here </a:t>
            </a:r>
            <a:r>
              <a:rPr lang="tr-TR" dirty="0" err="1"/>
              <a:t>you</a:t>
            </a:r>
            <a:r>
              <a:rPr lang="tr-TR" dirty="0"/>
              <a:t> can </a:t>
            </a:r>
            <a:r>
              <a:rPr lang="tr-TR" dirty="0" err="1"/>
              <a:t>see</a:t>
            </a:r>
            <a:r>
              <a:rPr lang="tr-TR" dirty="0"/>
              <a:t> </a:t>
            </a:r>
            <a:r>
              <a:rPr lang="tr-TR" dirty="0" err="1"/>
              <a:t>the</a:t>
            </a:r>
            <a:r>
              <a:rPr lang="tr-TR" dirty="0"/>
              <a:t> </a:t>
            </a:r>
            <a:r>
              <a:rPr lang="tr-TR" dirty="0" err="1"/>
              <a:t>codecs</a:t>
            </a:r>
            <a:r>
              <a:rPr lang="tr-TR" dirty="0"/>
              <a:t> </a:t>
            </a:r>
            <a:r>
              <a:rPr lang="tr-TR" dirty="0" err="1"/>
              <a:t>supported</a:t>
            </a:r>
            <a:r>
              <a:rPr lang="tr-TR" dirty="0"/>
              <a:t> </a:t>
            </a:r>
            <a:r>
              <a:rPr lang="tr-TR" dirty="0" err="1"/>
              <a:t>by</a:t>
            </a:r>
            <a:r>
              <a:rPr lang="tr-TR" dirty="0"/>
              <a:t> HTML5. </a:t>
            </a:r>
            <a:r>
              <a:rPr lang="tr-TR" dirty="0" err="1"/>
              <a:t>Thanks</a:t>
            </a:r>
            <a:r>
              <a:rPr lang="tr-TR" dirty="0"/>
              <a:t> </a:t>
            </a:r>
            <a:r>
              <a:rPr lang="tr-TR" dirty="0" err="1"/>
              <a:t>to</a:t>
            </a:r>
            <a:r>
              <a:rPr lang="tr-TR" dirty="0"/>
              <a:t> </a:t>
            </a:r>
            <a:r>
              <a:rPr lang="tr-TR" dirty="0" err="1"/>
              <a:t>these</a:t>
            </a:r>
            <a:r>
              <a:rPr lang="tr-TR" dirty="0"/>
              <a:t> </a:t>
            </a:r>
            <a:r>
              <a:rPr lang="tr-TR" dirty="0" err="1"/>
              <a:t>codecs</a:t>
            </a:r>
            <a:r>
              <a:rPr lang="tr-TR" dirty="0"/>
              <a:t> </a:t>
            </a:r>
            <a:r>
              <a:rPr lang="tr-TR" dirty="0" err="1"/>
              <a:t>today</a:t>
            </a:r>
            <a:r>
              <a:rPr lang="tr-TR" dirty="0"/>
              <a:t> </a:t>
            </a:r>
            <a:r>
              <a:rPr lang="tr-TR" dirty="0" err="1"/>
              <a:t>we</a:t>
            </a:r>
            <a:r>
              <a:rPr lang="tr-TR" dirty="0"/>
              <a:t> </a:t>
            </a:r>
            <a:r>
              <a:rPr lang="tr-TR" dirty="0" err="1"/>
              <a:t>are</a:t>
            </a:r>
            <a:r>
              <a:rPr lang="tr-TR" dirty="0"/>
              <a:t> </a:t>
            </a:r>
            <a:r>
              <a:rPr lang="tr-TR" dirty="0" err="1"/>
              <a:t>able</a:t>
            </a:r>
            <a:r>
              <a:rPr lang="tr-TR" dirty="0"/>
              <a:t> </a:t>
            </a:r>
            <a:r>
              <a:rPr lang="tr-TR" dirty="0" err="1"/>
              <a:t>to</a:t>
            </a:r>
            <a:r>
              <a:rPr lang="tr-TR" dirty="0"/>
              <a:t> </a:t>
            </a:r>
            <a:r>
              <a:rPr lang="tr-TR" dirty="0" err="1"/>
              <a:t>encode</a:t>
            </a:r>
            <a:r>
              <a:rPr lang="tr-TR" dirty="0"/>
              <a:t> </a:t>
            </a:r>
            <a:r>
              <a:rPr lang="tr-TR" dirty="0" err="1"/>
              <a:t>and</a:t>
            </a:r>
            <a:r>
              <a:rPr lang="tr-TR" dirty="0"/>
              <a:t> </a:t>
            </a:r>
            <a:r>
              <a:rPr lang="tr-TR" dirty="0" err="1"/>
              <a:t>decode</a:t>
            </a:r>
            <a:r>
              <a:rPr lang="tr-TR" dirty="0"/>
              <a:t> </a:t>
            </a:r>
            <a:r>
              <a:rPr lang="tr-TR" dirty="0" err="1"/>
              <a:t>our</a:t>
            </a:r>
            <a:r>
              <a:rPr lang="tr-TR" dirty="0"/>
              <a:t> data on </a:t>
            </a:r>
            <a:r>
              <a:rPr lang="tr-TR" dirty="0" err="1"/>
              <a:t>browsers</a:t>
            </a:r>
            <a:r>
              <a:rPr lang="tr-TR" dirty="0"/>
              <a:t>.</a:t>
            </a:r>
            <a:r>
              <a:rPr lang="en-US" b="0" i="0" dirty="0">
                <a:solidFill>
                  <a:srgbClr val="BDC1C6"/>
                </a:solidFill>
                <a:effectLst/>
                <a:latin typeface="arial" panose="020B0604020202020204" pitchFamily="34" charset="0"/>
              </a:rPr>
              <a:t> As an example, an MP3 codec is used to create MP3 files from audio data. To play that MP3 file back on a computer or separate device, you'll need a codec that can decode the format.</a:t>
            </a:r>
            <a:endParaRPr dirty="0"/>
          </a:p>
        </p:txBody>
      </p:sp>
    </p:spTree>
    <p:extLst>
      <p:ext uri="{BB962C8B-B14F-4D97-AF65-F5344CB8AC3E}">
        <p14:creationId xmlns:p14="http://schemas.microsoft.com/office/powerpoint/2010/main" val="280851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webRTC</a:t>
            </a:r>
            <a:r>
              <a:rPr lang="tr-TR" dirty="0"/>
              <a:t> </a:t>
            </a:r>
            <a:r>
              <a:rPr lang="tr-TR" dirty="0" err="1"/>
              <a:t>looks</a:t>
            </a:r>
            <a:r>
              <a:rPr lang="tr-TR" dirty="0"/>
              <a:t> </a:t>
            </a:r>
            <a:r>
              <a:rPr lang="tr-TR" dirty="0" err="1"/>
              <a:t>actually</a:t>
            </a:r>
            <a:r>
              <a:rPr lang="tr-TR" dirty="0"/>
              <a:t> </a:t>
            </a:r>
            <a:r>
              <a:rPr lang="tr-TR" dirty="0" err="1"/>
              <a:t>more</a:t>
            </a:r>
            <a:r>
              <a:rPr lang="tr-TR" dirty="0"/>
              <a:t> </a:t>
            </a:r>
            <a:r>
              <a:rPr lang="tr-TR" dirty="0" err="1"/>
              <a:t>complicated</a:t>
            </a:r>
            <a:r>
              <a:rPr lang="tr-TR" dirty="0"/>
              <a:t>. </a:t>
            </a:r>
            <a:r>
              <a:rPr lang="tr-TR" dirty="0" err="1"/>
              <a:t>You</a:t>
            </a:r>
            <a:r>
              <a:rPr lang="tr-TR" dirty="0"/>
              <a:t> can </a:t>
            </a:r>
            <a:r>
              <a:rPr lang="tr-TR" dirty="0" err="1"/>
              <a:t>see</a:t>
            </a:r>
            <a:r>
              <a:rPr lang="tr-TR" dirty="0"/>
              <a:t> </a:t>
            </a:r>
            <a:r>
              <a:rPr lang="tr-TR" dirty="0" err="1"/>
              <a:t>the</a:t>
            </a:r>
            <a:r>
              <a:rPr lang="tr-TR" dirty="0"/>
              <a:t> </a:t>
            </a:r>
            <a:r>
              <a:rPr lang="tr-TR" dirty="0" err="1"/>
              <a:t>APIs</a:t>
            </a:r>
            <a:r>
              <a:rPr lang="tr-TR" dirty="0"/>
              <a:t> </a:t>
            </a:r>
            <a:r>
              <a:rPr lang="tr-TR" dirty="0" err="1"/>
              <a:t>and</a:t>
            </a:r>
            <a:r>
              <a:rPr lang="tr-TR" dirty="0"/>
              <a:t> </a:t>
            </a:r>
            <a:r>
              <a:rPr lang="tr-TR" dirty="0" err="1"/>
              <a:t>Protocols</a:t>
            </a:r>
            <a:r>
              <a:rPr lang="tr-TR" dirty="0"/>
              <a:t> </a:t>
            </a:r>
            <a:r>
              <a:rPr lang="tr-TR" dirty="0" err="1"/>
              <a:t>that</a:t>
            </a:r>
            <a:r>
              <a:rPr lang="tr-TR" dirty="0"/>
              <a:t> </a:t>
            </a:r>
            <a:r>
              <a:rPr lang="tr-TR" dirty="0" err="1"/>
              <a:t>are</a:t>
            </a:r>
            <a:r>
              <a:rPr lang="tr-TR" dirty="0"/>
              <a:t> </a:t>
            </a:r>
            <a:r>
              <a:rPr lang="tr-TR" dirty="0" err="1"/>
              <a:t>used</a:t>
            </a:r>
            <a:r>
              <a:rPr lang="tr-TR" dirty="0"/>
              <a:t> </a:t>
            </a:r>
            <a:r>
              <a:rPr lang="tr-TR" dirty="0" err="1"/>
              <a:t>by</a:t>
            </a:r>
            <a:r>
              <a:rPr lang="tr-TR" dirty="0"/>
              <a:t> </a:t>
            </a:r>
            <a:r>
              <a:rPr lang="tr-TR" dirty="0" err="1"/>
              <a:t>webRTC</a:t>
            </a:r>
            <a:r>
              <a:rPr lang="tr-TR" dirty="0"/>
              <a:t>. I </a:t>
            </a:r>
            <a:r>
              <a:rPr lang="tr-TR" dirty="0" err="1"/>
              <a:t>guess</a:t>
            </a:r>
            <a:r>
              <a:rPr lang="tr-TR" dirty="0"/>
              <a:t> </a:t>
            </a:r>
            <a:r>
              <a:rPr lang="tr-TR" dirty="0" err="1"/>
              <a:t>most</a:t>
            </a:r>
            <a:r>
              <a:rPr lang="tr-TR" dirty="0"/>
              <a:t> of </a:t>
            </a:r>
            <a:r>
              <a:rPr lang="tr-TR" dirty="0" err="1"/>
              <a:t>you</a:t>
            </a:r>
            <a:r>
              <a:rPr lang="tr-TR" dirty="0"/>
              <a:t> </a:t>
            </a:r>
            <a:r>
              <a:rPr lang="tr-TR" dirty="0" err="1"/>
              <a:t>are</a:t>
            </a:r>
            <a:r>
              <a:rPr lang="tr-TR" dirty="0"/>
              <a:t> </a:t>
            </a:r>
            <a:r>
              <a:rPr lang="tr-TR" dirty="0" err="1"/>
              <a:t>familiar</a:t>
            </a:r>
            <a:r>
              <a:rPr lang="tr-TR" dirty="0"/>
              <a:t> </a:t>
            </a:r>
            <a:r>
              <a:rPr lang="tr-TR" dirty="0" err="1"/>
              <a:t>with</a:t>
            </a:r>
            <a:r>
              <a:rPr lang="tr-TR" dirty="0"/>
              <a:t> UDP </a:t>
            </a:r>
            <a:r>
              <a:rPr lang="tr-TR" dirty="0" err="1"/>
              <a:t>and</a:t>
            </a:r>
            <a:r>
              <a:rPr lang="tr-TR" dirty="0"/>
              <a:t> TCP </a:t>
            </a:r>
            <a:r>
              <a:rPr lang="tr-TR" dirty="0" err="1"/>
              <a:t>so</a:t>
            </a:r>
            <a:r>
              <a:rPr lang="tr-TR" dirty="0"/>
              <a:t> </a:t>
            </a:r>
            <a:r>
              <a:rPr lang="tr-TR" dirty="0" err="1"/>
              <a:t>let’s</a:t>
            </a:r>
            <a:r>
              <a:rPr lang="tr-TR" dirty="0"/>
              <a:t> </a:t>
            </a:r>
            <a:r>
              <a:rPr lang="tr-TR" dirty="0" err="1"/>
              <a:t>examine</a:t>
            </a:r>
            <a:r>
              <a:rPr lang="tr-TR" dirty="0"/>
              <a:t> </a:t>
            </a:r>
            <a:r>
              <a:rPr lang="tr-TR" dirty="0" err="1"/>
              <a:t>why</a:t>
            </a:r>
            <a:r>
              <a:rPr lang="tr-TR" dirty="0"/>
              <a:t> </a:t>
            </a:r>
            <a:r>
              <a:rPr lang="tr-TR" dirty="0" err="1"/>
              <a:t>these</a:t>
            </a:r>
            <a:r>
              <a:rPr lang="tr-TR" dirty="0"/>
              <a:t> </a:t>
            </a:r>
            <a:r>
              <a:rPr lang="tr-TR" dirty="0" err="1"/>
              <a:t>are</a:t>
            </a:r>
            <a:r>
              <a:rPr lang="tr-TR" dirty="0"/>
              <a:t> </a:t>
            </a:r>
            <a:r>
              <a:rPr lang="tr-TR" dirty="0" err="1"/>
              <a:t>having</a:t>
            </a:r>
            <a:r>
              <a:rPr lang="tr-TR" dirty="0"/>
              <a:t> </a:t>
            </a:r>
            <a:r>
              <a:rPr lang="tr-TR" dirty="0" err="1"/>
              <a:t>importance</a:t>
            </a:r>
            <a:r>
              <a:rPr lang="tr-TR" dirty="0"/>
              <a:t> in </a:t>
            </a:r>
            <a:r>
              <a:rPr lang="tr-TR" dirty="0" err="1"/>
              <a:t>this</a:t>
            </a:r>
            <a:r>
              <a:rPr lang="tr-TR" dirty="0"/>
              <a:t> </a:t>
            </a:r>
            <a:r>
              <a:rPr lang="tr-TR" dirty="0" err="1"/>
              <a:t>presentation</a:t>
            </a:r>
            <a:r>
              <a:rPr lang="tr-TR" dirty="0"/>
              <a:t>.</a:t>
            </a:r>
            <a:endParaRPr dirty="0"/>
          </a:p>
        </p:txBody>
      </p:sp>
    </p:spTree>
    <p:extLst>
      <p:ext uri="{BB962C8B-B14F-4D97-AF65-F5344CB8AC3E}">
        <p14:creationId xmlns:p14="http://schemas.microsoft.com/office/powerpoint/2010/main" val="245291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a:t>Because</a:t>
            </a:r>
            <a:r>
              <a:rPr lang="tr-TR" dirty="0"/>
              <a:t> </a:t>
            </a:r>
            <a:r>
              <a:rPr lang="tr-TR" dirty="0" err="1"/>
              <a:t>webRTC</a:t>
            </a:r>
            <a:r>
              <a:rPr lang="tr-TR" dirty="0"/>
              <a:t> </a:t>
            </a:r>
            <a:r>
              <a:rPr lang="tr-TR" dirty="0" err="1"/>
              <a:t>and</a:t>
            </a:r>
            <a:r>
              <a:rPr lang="tr-TR" dirty="0"/>
              <a:t> HTML5 </a:t>
            </a:r>
            <a:r>
              <a:rPr lang="tr-TR" dirty="0" err="1"/>
              <a:t>are</a:t>
            </a:r>
            <a:r>
              <a:rPr lang="tr-TR" dirty="0"/>
              <a:t> </a:t>
            </a:r>
            <a:r>
              <a:rPr lang="tr-TR" dirty="0" err="1"/>
              <a:t>used</a:t>
            </a:r>
            <a:r>
              <a:rPr lang="tr-TR" dirty="0"/>
              <a:t> </a:t>
            </a:r>
            <a:r>
              <a:rPr lang="tr-TR" dirty="0" err="1"/>
              <a:t>by</a:t>
            </a:r>
            <a:r>
              <a:rPr lang="tr-TR" dirty="0"/>
              <a:t> </a:t>
            </a:r>
            <a:r>
              <a:rPr lang="tr-TR" dirty="0" err="1"/>
              <a:t>the</a:t>
            </a:r>
            <a:r>
              <a:rPr lang="tr-TR" dirty="0"/>
              <a:t> browser </a:t>
            </a:r>
            <a:r>
              <a:rPr lang="tr-TR" dirty="0" err="1"/>
              <a:t>side</a:t>
            </a:r>
            <a:r>
              <a:rPr lang="tr-TR" dirty="0"/>
              <a:t>, </a:t>
            </a:r>
            <a:r>
              <a:rPr lang="tr-TR" dirty="0" err="1"/>
              <a:t>there</a:t>
            </a:r>
            <a:r>
              <a:rPr lang="tr-TR" dirty="0"/>
              <a:t> </a:t>
            </a:r>
            <a:r>
              <a:rPr lang="tr-TR" dirty="0" err="1"/>
              <a:t>are</a:t>
            </a:r>
            <a:r>
              <a:rPr lang="tr-TR" dirty="0"/>
              <a:t> </a:t>
            </a:r>
            <a:r>
              <a:rPr lang="tr-TR" dirty="0" err="1"/>
              <a:t>some</a:t>
            </a:r>
            <a:r>
              <a:rPr lang="tr-TR" dirty="0"/>
              <a:t> </a:t>
            </a:r>
            <a:r>
              <a:rPr lang="tr-TR" dirty="0" err="1"/>
              <a:t>differences</a:t>
            </a:r>
            <a:r>
              <a:rPr lang="tr-TR" dirty="0"/>
              <a:t> </a:t>
            </a:r>
            <a:r>
              <a:rPr lang="tr-TR" dirty="0" err="1"/>
              <a:t>with</a:t>
            </a:r>
            <a:r>
              <a:rPr lang="tr-TR" dirty="0"/>
              <a:t> </a:t>
            </a:r>
            <a:r>
              <a:rPr lang="tr-TR" dirty="0" err="1"/>
              <a:t>the</a:t>
            </a:r>
            <a:r>
              <a:rPr lang="tr-TR" dirty="0"/>
              <a:t> </a:t>
            </a:r>
            <a:r>
              <a:rPr lang="tr-TR" dirty="0" err="1"/>
              <a:t>desktop</a:t>
            </a:r>
            <a:r>
              <a:rPr lang="tr-TR" dirty="0"/>
              <a:t> </a:t>
            </a:r>
            <a:r>
              <a:rPr lang="tr-TR" dirty="0" err="1"/>
              <a:t>application</a:t>
            </a:r>
            <a:r>
              <a:rPr lang="tr-TR" dirty="0"/>
              <a:t>. </a:t>
            </a:r>
            <a:r>
              <a:rPr lang="tr-TR" dirty="0" err="1"/>
              <a:t>While</a:t>
            </a:r>
            <a:r>
              <a:rPr lang="tr-TR" dirty="0"/>
              <a:t> </a:t>
            </a:r>
            <a:r>
              <a:rPr lang="tr-TR" dirty="0" err="1"/>
              <a:t>capturing</a:t>
            </a:r>
            <a:r>
              <a:rPr lang="tr-TR" dirty="0"/>
              <a:t> </a:t>
            </a:r>
            <a:r>
              <a:rPr lang="tr-TR" dirty="0" err="1"/>
              <a:t>packets</a:t>
            </a:r>
            <a:r>
              <a:rPr lang="tr-TR" dirty="0"/>
              <a:t>, I </a:t>
            </a:r>
            <a:r>
              <a:rPr lang="tr-TR" dirty="0" err="1"/>
              <a:t>noticed</a:t>
            </a:r>
            <a:r>
              <a:rPr lang="tr-TR" dirty="0"/>
              <a:t> </a:t>
            </a:r>
            <a:r>
              <a:rPr lang="tr-TR" dirty="0" err="1"/>
              <a:t>that</a:t>
            </a:r>
            <a:r>
              <a:rPr lang="tr-TR" dirty="0"/>
              <a:t> </a:t>
            </a:r>
            <a:r>
              <a:rPr lang="tr-TR" dirty="0" err="1"/>
              <a:t>the</a:t>
            </a:r>
            <a:r>
              <a:rPr lang="tr-TR" dirty="0"/>
              <a:t> </a:t>
            </a:r>
            <a:r>
              <a:rPr lang="tr-TR" dirty="0" err="1"/>
              <a:t>desktop</a:t>
            </a:r>
            <a:r>
              <a:rPr lang="tr-TR" dirty="0"/>
              <a:t> </a:t>
            </a:r>
            <a:r>
              <a:rPr lang="tr-TR" dirty="0" err="1"/>
              <a:t>application</a:t>
            </a:r>
            <a:r>
              <a:rPr lang="tr-TR" dirty="0"/>
              <a:t> </a:t>
            </a:r>
            <a:r>
              <a:rPr lang="tr-TR" dirty="0" err="1"/>
              <a:t>transports</a:t>
            </a:r>
            <a:r>
              <a:rPr lang="tr-TR" dirty="0"/>
              <a:t> data </a:t>
            </a:r>
            <a:r>
              <a:rPr lang="tr-TR" dirty="0" err="1"/>
              <a:t>over</a:t>
            </a:r>
            <a:r>
              <a:rPr lang="tr-TR" dirty="0"/>
              <a:t> TCP </a:t>
            </a:r>
            <a:r>
              <a:rPr lang="tr-TR" dirty="0" err="1"/>
              <a:t>so</a:t>
            </a:r>
            <a:r>
              <a:rPr lang="tr-TR" dirty="0"/>
              <a:t> </a:t>
            </a:r>
            <a:r>
              <a:rPr lang="tr-TR" dirty="0" err="1"/>
              <a:t>to</a:t>
            </a:r>
            <a:r>
              <a:rPr lang="tr-TR" dirty="0"/>
              <a:t> </a:t>
            </a:r>
            <a:r>
              <a:rPr lang="tr-TR" dirty="0" err="1"/>
              <a:t>understand</a:t>
            </a:r>
            <a:r>
              <a:rPr lang="tr-TR" dirty="0"/>
              <a:t> </a:t>
            </a:r>
            <a:r>
              <a:rPr lang="tr-TR" dirty="0" err="1"/>
              <a:t>this</a:t>
            </a:r>
            <a:r>
              <a:rPr lang="tr-TR" dirty="0"/>
              <a:t> </a:t>
            </a:r>
            <a:r>
              <a:rPr lang="tr-TR" dirty="0" err="1"/>
              <a:t>difference</a:t>
            </a:r>
            <a:r>
              <a:rPr lang="tr-TR" dirty="0"/>
              <a:t> I </a:t>
            </a:r>
            <a:r>
              <a:rPr lang="tr-TR" dirty="0" err="1"/>
              <a:t>chose</a:t>
            </a:r>
            <a:r>
              <a:rPr lang="tr-TR" dirty="0"/>
              <a:t> </a:t>
            </a:r>
            <a:r>
              <a:rPr lang="tr-TR" dirty="0" err="1"/>
              <a:t>to</a:t>
            </a:r>
            <a:r>
              <a:rPr lang="tr-TR" dirty="0"/>
              <a:t> </a:t>
            </a:r>
            <a:r>
              <a:rPr lang="tr-TR" dirty="0" err="1"/>
              <a:t>inspect</a:t>
            </a:r>
            <a:r>
              <a:rPr lang="tr-TR" dirty="0"/>
              <a:t> it </a:t>
            </a:r>
            <a:r>
              <a:rPr lang="tr-TR" dirty="0" err="1"/>
              <a:t>instead</a:t>
            </a:r>
            <a:r>
              <a:rPr lang="tr-TR" dirty="0"/>
              <a:t> of </a:t>
            </a:r>
            <a:r>
              <a:rPr lang="tr-TR" dirty="0" err="1"/>
              <a:t>the</a:t>
            </a:r>
            <a:r>
              <a:rPr lang="tr-TR" dirty="0"/>
              <a:t> browser. But of </a:t>
            </a:r>
            <a:r>
              <a:rPr lang="tr-TR" dirty="0" err="1"/>
              <a:t>course</a:t>
            </a:r>
            <a:r>
              <a:rPr lang="tr-TR" dirty="0"/>
              <a:t>, </a:t>
            </a:r>
            <a:r>
              <a:rPr lang="tr-TR" dirty="0" err="1"/>
              <a:t>there</a:t>
            </a:r>
            <a:r>
              <a:rPr lang="tr-TR" dirty="0"/>
              <a:t> </a:t>
            </a:r>
            <a:r>
              <a:rPr lang="tr-TR" dirty="0" err="1"/>
              <a:t>were</a:t>
            </a:r>
            <a:r>
              <a:rPr lang="tr-TR" dirty="0"/>
              <a:t> </a:t>
            </a:r>
            <a:r>
              <a:rPr lang="tr-TR" dirty="0" err="1"/>
              <a:t>some</a:t>
            </a:r>
            <a:r>
              <a:rPr lang="tr-TR" dirty="0"/>
              <a:t> </a:t>
            </a:r>
            <a:r>
              <a:rPr lang="tr-TR" dirty="0" err="1"/>
              <a:t>other</a:t>
            </a:r>
            <a:r>
              <a:rPr lang="tr-TR" dirty="0"/>
              <a:t> </a:t>
            </a:r>
            <a:r>
              <a:rPr lang="tr-TR" dirty="0" err="1"/>
              <a:t>reasons</a:t>
            </a:r>
            <a:r>
              <a:rPr lang="tr-TR" dirty="0"/>
              <a:t> </a:t>
            </a:r>
            <a:r>
              <a:rPr lang="tr-TR" dirty="0" err="1"/>
              <a:t>when</a:t>
            </a:r>
            <a:r>
              <a:rPr lang="tr-TR" dirty="0"/>
              <a:t> I </a:t>
            </a:r>
            <a:r>
              <a:rPr lang="tr-TR" dirty="0" err="1"/>
              <a:t>made</a:t>
            </a:r>
            <a:r>
              <a:rPr lang="tr-TR" dirty="0"/>
              <a:t> </a:t>
            </a:r>
            <a:r>
              <a:rPr lang="tr-TR" dirty="0" err="1"/>
              <a:t>this</a:t>
            </a:r>
            <a:r>
              <a:rPr lang="tr-TR" dirty="0"/>
              <a:t> </a:t>
            </a:r>
            <a:r>
              <a:rPr lang="tr-TR" dirty="0" err="1"/>
              <a:t>decision</a:t>
            </a:r>
            <a:r>
              <a:rPr lang="tr-TR" dirty="0"/>
              <a:t>.</a:t>
            </a:r>
            <a:endParaRPr dirty="0"/>
          </a:p>
        </p:txBody>
      </p:sp>
    </p:spTree>
    <p:extLst>
      <p:ext uri="{BB962C8B-B14F-4D97-AF65-F5344CB8AC3E}">
        <p14:creationId xmlns:p14="http://schemas.microsoft.com/office/powerpoint/2010/main" val="2866411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13225" y="613250"/>
            <a:ext cx="7717592" cy="3916979"/>
            <a:chOff x="279122" y="532095"/>
            <a:chExt cx="8027452" cy="4074245"/>
          </a:xfrm>
        </p:grpSpPr>
        <p:sp>
          <p:nvSpPr>
            <p:cNvPr id="10" name="Google Shape;10;p2"/>
            <p:cNvSpPr/>
            <p:nvPr/>
          </p:nvSpPr>
          <p:spPr>
            <a:xfrm>
              <a:off x="279174" y="537140"/>
              <a:ext cx="8027400" cy="4069200"/>
            </a:xfrm>
            <a:prstGeom prst="roundRect">
              <a:avLst>
                <a:gd name="adj" fmla="val 5570"/>
              </a:avLst>
            </a:prstGeom>
            <a:solidFill>
              <a:schemeClr val="dk1"/>
            </a:solidFill>
            <a:ln>
              <a:noFill/>
            </a:ln>
            <a:effectLst>
              <a:outerShdw blurRad="57150" dist="47625" dir="294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79122" y="532095"/>
              <a:ext cx="8027400" cy="414300"/>
              <a:chOff x="279122" y="532095"/>
              <a:chExt cx="8027400" cy="414300"/>
            </a:xfrm>
          </p:grpSpPr>
          <p:sp>
            <p:nvSpPr>
              <p:cNvPr id="12" name="Google Shape;12;p2"/>
              <p:cNvSpPr/>
              <p:nvPr/>
            </p:nvSpPr>
            <p:spPr>
              <a:xfrm>
                <a:off x="279122" y="532095"/>
                <a:ext cx="8027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2720175" y="2687200"/>
            <a:ext cx="3703800" cy="89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lt1"/>
                </a:solidFill>
                <a:latin typeface="Hepta Slab Medium"/>
                <a:ea typeface="Hepta Slab Medium"/>
                <a:cs typeface="Hepta Slab Medium"/>
                <a:sym typeface="Hepta Slab Medium"/>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7" name="Google Shape;17;p2"/>
          <p:cNvSpPr txBox="1">
            <a:spLocks noGrp="1"/>
          </p:cNvSpPr>
          <p:nvPr>
            <p:ph type="subTitle" idx="1"/>
          </p:nvPr>
        </p:nvSpPr>
        <p:spPr>
          <a:xfrm>
            <a:off x="3933800" y="3850938"/>
            <a:ext cx="1276200" cy="2721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
  <p:cSld name="CUSTOM_2_2">
    <p:bg>
      <p:bgPr>
        <a:solidFill>
          <a:schemeClr val="lt2"/>
        </a:solidFill>
        <a:effectLst/>
      </p:bgPr>
    </p:bg>
    <p:spTree>
      <p:nvGrpSpPr>
        <p:cNvPr id="1" name="Shape 84"/>
        <p:cNvGrpSpPr/>
        <p:nvPr/>
      </p:nvGrpSpPr>
      <p:grpSpPr>
        <a:xfrm>
          <a:off x="0" y="0"/>
          <a:ext cx="0" cy="0"/>
          <a:chOff x="0" y="0"/>
          <a:chExt cx="0" cy="0"/>
        </a:xfrm>
      </p:grpSpPr>
      <p:grpSp>
        <p:nvGrpSpPr>
          <p:cNvPr id="85" name="Google Shape;85;p15"/>
          <p:cNvGrpSpPr/>
          <p:nvPr/>
        </p:nvGrpSpPr>
        <p:grpSpPr>
          <a:xfrm>
            <a:off x="445050" y="757163"/>
            <a:ext cx="8253900" cy="3871737"/>
            <a:chOff x="445050" y="349737"/>
            <a:chExt cx="8253900" cy="3871737"/>
          </a:xfrm>
        </p:grpSpPr>
        <p:sp>
          <p:nvSpPr>
            <p:cNvPr id="86" name="Google Shape;86;p15"/>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5"/>
            <p:cNvGrpSpPr/>
            <p:nvPr/>
          </p:nvGrpSpPr>
          <p:grpSpPr>
            <a:xfrm>
              <a:off x="445050" y="349737"/>
              <a:ext cx="8253900" cy="392400"/>
              <a:chOff x="-8550475" y="393000"/>
              <a:chExt cx="8253900" cy="392400"/>
            </a:xfrm>
          </p:grpSpPr>
          <p:sp>
            <p:nvSpPr>
              <p:cNvPr id="88" name="Google Shape;88;p15"/>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15"/>
          <p:cNvSpPr txBox="1">
            <a:spLocks noGrp="1"/>
          </p:cNvSpPr>
          <p:nvPr>
            <p:ph type="subTitle" idx="1"/>
          </p:nvPr>
        </p:nvSpPr>
        <p:spPr>
          <a:xfrm>
            <a:off x="713229"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93" name="Google Shape;93;p15"/>
          <p:cNvSpPr txBox="1">
            <a:spLocks noGrp="1"/>
          </p:cNvSpPr>
          <p:nvPr>
            <p:ph type="subTitle" idx="2"/>
          </p:nvPr>
        </p:nvSpPr>
        <p:spPr>
          <a:xfrm>
            <a:off x="713229"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94" name="Google Shape;94;p15"/>
          <p:cNvSpPr txBox="1">
            <a:spLocks noGrp="1"/>
          </p:cNvSpPr>
          <p:nvPr>
            <p:ph type="subTitle" idx="3"/>
          </p:nvPr>
        </p:nvSpPr>
        <p:spPr>
          <a:xfrm>
            <a:off x="3517325"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95" name="Google Shape;95;p15"/>
          <p:cNvSpPr txBox="1">
            <a:spLocks noGrp="1"/>
          </p:cNvSpPr>
          <p:nvPr>
            <p:ph type="subTitle" idx="4"/>
          </p:nvPr>
        </p:nvSpPr>
        <p:spPr>
          <a:xfrm>
            <a:off x="3517325"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96" name="Google Shape;96;p15"/>
          <p:cNvSpPr txBox="1">
            <a:spLocks noGrp="1"/>
          </p:cNvSpPr>
          <p:nvPr>
            <p:ph type="subTitle" idx="5"/>
          </p:nvPr>
        </p:nvSpPr>
        <p:spPr>
          <a:xfrm>
            <a:off x="6277192"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97" name="Google Shape;97;p15"/>
          <p:cNvSpPr txBox="1">
            <a:spLocks noGrp="1"/>
          </p:cNvSpPr>
          <p:nvPr>
            <p:ph type="subTitle" idx="6"/>
          </p:nvPr>
        </p:nvSpPr>
        <p:spPr>
          <a:xfrm>
            <a:off x="6277192"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98" name="Google Shape;98;p15"/>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flipH="1">
            <a:off x="2474500" y="3214700"/>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20" name="Google Shape;20;p3"/>
          <p:cNvSpPr txBox="1">
            <a:spLocks noGrp="1"/>
          </p:cNvSpPr>
          <p:nvPr>
            <p:ph type="subTitle" idx="1"/>
          </p:nvPr>
        </p:nvSpPr>
        <p:spPr>
          <a:xfrm flipH="1">
            <a:off x="2474500" y="3744825"/>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21" name="Google Shape;21;p3"/>
          <p:cNvSpPr txBox="1">
            <a:spLocks noGrp="1"/>
          </p:cNvSpPr>
          <p:nvPr>
            <p:ph type="title" idx="2" hasCustomPrompt="1"/>
          </p:nvPr>
        </p:nvSpPr>
        <p:spPr>
          <a:xfrm flipH="1">
            <a:off x="4041613" y="17901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ctrTitle"/>
          </p:nvPr>
        </p:nvSpPr>
        <p:spPr>
          <a:xfrm>
            <a:off x="827400" y="1491650"/>
            <a:ext cx="2861400" cy="1131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3000">
                <a:solidFill>
                  <a:schemeClr val="lt1"/>
                </a:solidFill>
                <a:latin typeface="Hepta Slab Medium"/>
                <a:ea typeface="Hepta Slab Medium"/>
                <a:cs typeface="Hepta Slab Medium"/>
                <a:sym typeface="Hepta Slab Medium"/>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4" name="Google Shape;24;p4"/>
          <p:cNvSpPr txBox="1">
            <a:spLocks noGrp="1"/>
          </p:cNvSpPr>
          <p:nvPr>
            <p:ph type="subTitle" idx="1"/>
          </p:nvPr>
        </p:nvSpPr>
        <p:spPr>
          <a:xfrm>
            <a:off x="1402950" y="2977050"/>
            <a:ext cx="2736600" cy="34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latin typeface="Abel"/>
                <a:ea typeface="Abel"/>
                <a:cs typeface="Abel"/>
                <a:sym typeface="Abel"/>
              </a:defRPr>
            </a:lvl1pPr>
            <a:lvl2pPr lvl="1" rtl="0">
              <a:lnSpc>
                <a:spcPct val="100000"/>
              </a:lnSpc>
              <a:spcBef>
                <a:spcPts val="1600"/>
              </a:spcBef>
              <a:spcAft>
                <a:spcPts val="0"/>
              </a:spcAft>
              <a:buNone/>
              <a:defRPr sz="1600">
                <a:solidFill>
                  <a:schemeClr val="lt1"/>
                </a:solidFill>
                <a:latin typeface="Abel"/>
                <a:ea typeface="Abel"/>
                <a:cs typeface="Abel"/>
                <a:sym typeface="Abel"/>
              </a:defRPr>
            </a:lvl2pPr>
            <a:lvl3pPr lvl="2" rtl="0">
              <a:lnSpc>
                <a:spcPct val="100000"/>
              </a:lnSpc>
              <a:spcBef>
                <a:spcPts val="1600"/>
              </a:spcBef>
              <a:spcAft>
                <a:spcPts val="0"/>
              </a:spcAft>
              <a:buNone/>
              <a:defRPr sz="1600">
                <a:solidFill>
                  <a:schemeClr val="lt1"/>
                </a:solidFill>
                <a:latin typeface="Abel"/>
                <a:ea typeface="Abel"/>
                <a:cs typeface="Abel"/>
                <a:sym typeface="Abel"/>
              </a:defRPr>
            </a:lvl3pPr>
            <a:lvl4pPr lvl="3" rtl="0">
              <a:lnSpc>
                <a:spcPct val="100000"/>
              </a:lnSpc>
              <a:spcBef>
                <a:spcPts val="1600"/>
              </a:spcBef>
              <a:spcAft>
                <a:spcPts val="0"/>
              </a:spcAft>
              <a:buNone/>
              <a:defRPr sz="1600">
                <a:solidFill>
                  <a:schemeClr val="lt1"/>
                </a:solidFill>
                <a:latin typeface="Abel"/>
                <a:ea typeface="Abel"/>
                <a:cs typeface="Abel"/>
                <a:sym typeface="Abel"/>
              </a:defRPr>
            </a:lvl4pPr>
            <a:lvl5pPr lvl="4" rtl="0">
              <a:lnSpc>
                <a:spcPct val="100000"/>
              </a:lnSpc>
              <a:spcBef>
                <a:spcPts val="1600"/>
              </a:spcBef>
              <a:spcAft>
                <a:spcPts val="0"/>
              </a:spcAft>
              <a:buNone/>
              <a:defRPr sz="1600">
                <a:solidFill>
                  <a:schemeClr val="lt1"/>
                </a:solidFill>
                <a:latin typeface="Abel"/>
                <a:ea typeface="Abel"/>
                <a:cs typeface="Abel"/>
                <a:sym typeface="Abel"/>
              </a:defRPr>
            </a:lvl5pPr>
            <a:lvl6pPr lvl="5" rtl="0">
              <a:lnSpc>
                <a:spcPct val="100000"/>
              </a:lnSpc>
              <a:spcBef>
                <a:spcPts val="1600"/>
              </a:spcBef>
              <a:spcAft>
                <a:spcPts val="0"/>
              </a:spcAft>
              <a:buNone/>
              <a:defRPr sz="1600">
                <a:solidFill>
                  <a:schemeClr val="lt1"/>
                </a:solidFill>
                <a:latin typeface="Abel"/>
                <a:ea typeface="Abel"/>
                <a:cs typeface="Abel"/>
                <a:sym typeface="Abel"/>
              </a:defRPr>
            </a:lvl6pPr>
            <a:lvl7pPr lvl="6" rtl="0">
              <a:lnSpc>
                <a:spcPct val="100000"/>
              </a:lnSpc>
              <a:spcBef>
                <a:spcPts val="1600"/>
              </a:spcBef>
              <a:spcAft>
                <a:spcPts val="0"/>
              </a:spcAft>
              <a:buNone/>
              <a:defRPr sz="1600">
                <a:solidFill>
                  <a:schemeClr val="lt1"/>
                </a:solidFill>
                <a:latin typeface="Abel"/>
                <a:ea typeface="Abel"/>
                <a:cs typeface="Abel"/>
                <a:sym typeface="Abel"/>
              </a:defRPr>
            </a:lvl7pPr>
            <a:lvl8pPr lvl="7" rtl="0">
              <a:lnSpc>
                <a:spcPct val="100000"/>
              </a:lnSpc>
              <a:spcBef>
                <a:spcPts val="1600"/>
              </a:spcBef>
              <a:spcAft>
                <a:spcPts val="0"/>
              </a:spcAft>
              <a:buNone/>
              <a:defRPr sz="1600">
                <a:solidFill>
                  <a:schemeClr val="lt1"/>
                </a:solidFill>
                <a:latin typeface="Abel"/>
                <a:ea typeface="Abel"/>
                <a:cs typeface="Abel"/>
                <a:sym typeface="Abel"/>
              </a:defRPr>
            </a:lvl8pPr>
            <a:lvl9pPr lvl="8"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25" name="Google Shape;25;p4"/>
          <p:cNvSpPr txBox="1">
            <a:spLocks noGrp="1"/>
          </p:cNvSpPr>
          <p:nvPr>
            <p:ph type="subTitle" idx="2"/>
          </p:nvPr>
        </p:nvSpPr>
        <p:spPr>
          <a:xfrm>
            <a:off x="1402950" y="3642075"/>
            <a:ext cx="2736600" cy="34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latin typeface="Abel"/>
                <a:ea typeface="Abel"/>
                <a:cs typeface="Abel"/>
                <a:sym typeface="Abel"/>
              </a:defRPr>
            </a:lvl1pPr>
            <a:lvl2pPr lvl="1" rtl="0">
              <a:lnSpc>
                <a:spcPct val="100000"/>
              </a:lnSpc>
              <a:spcBef>
                <a:spcPts val="1600"/>
              </a:spcBef>
              <a:spcAft>
                <a:spcPts val="0"/>
              </a:spcAft>
              <a:buNone/>
              <a:defRPr sz="1600">
                <a:solidFill>
                  <a:schemeClr val="lt1"/>
                </a:solidFill>
                <a:latin typeface="Abel"/>
                <a:ea typeface="Abel"/>
                <a:cs typeface="Abel"/>
                <a:sym typeface="Abel"/>
              </a:defRPr>
            </a:lvl2pPr>
            <a:lvl3pPr lvl="2" rtl="0">
              <a:lnSpc>
                <a:spcPct val="100000"/>
              </a:lnSpc>
              <a:spcBef>
                <a:spcPts val="1600"/>
              </a:spcBef>
              <a:spcAft>
                <a:spcPts val="0"/>
              </a:spcAft>
              <a:buNone/>
              <a:defRPr sz="1600">
                <a:solidFill>
                  <a:schemeClr val="lt1"/>
                </a:solidFill>
                <a:latin typeface="Abel"/>
                <a:ea typeface="Abel"/>
                <a:cs typeface="Abel"/>
                <a:sym typeface="Abel"/>
              </a:defRPr>
            </a:lvl3pPr>
            <a:lvl4pPr lvl="3" rtl="0">
              <a:lnSpc>
                <a:spcPct val="100000"/>
              </a:lnSpc>
              <a:spcBef>
                <a:spcPts val="1600"/>
              </a:spcBef>
              <a:spcAft>
                <a:spcPts val="0"/>
              </a:spcAft>
              <a:buNone/>
              <a:defRPr sz="1600">
                <a:solidFill>
                  <a:schemeClr val="lt1"/>
                </a:solidFill>
                <a:latin typeface="Abel"/>
                <a:ea typeface="Abel"/>
                <a:cs typeface="Abel"/>
                <a:sym typeface="Abel"/>
              </a:defRPr>
            </a:lvl4pPr>
            <a:lvl5pPr lvl="4" rtl="0">
              <a:lnSpc>
                <a:spcPct val="100000"/>
              </a:lnSpc>
              <a:spcBef>
                <a:spcPts val="1600"/>
              </a:spcBef>
              <a:spcAft>
                <a:spcPts val="0"/>
              </a:spcAft>
              <a:buNone/>
              <a:defRPr sz="1600">
                <a:solidFill>
                  <a:schemeClr val="lt1"/>
                </a:solidFill>
                <a:latin typeface="Abel"/>
                <a:ea typeface="Abel"/>
                <a:cs typeface="Abel"/>
                <a:sym typeface="Abel"/>
              </a:defRPr>
            </a:lvl5pPr>
            <a:lvl6pPr lvl="5" rtl="0">
              <a:lnSpc>
                <a:spcPct val="100000"/>
              </a:lnSpc>
              <a:spcBef>
                <a:spcPts val="1600"/>
              </a:spcBef>
              <a:spcAft>
                <a:spcPts val="0"/>
              </a:spcAft>
              <a:buNone/>
              <a:defRPr sz="1600">
                <a:solidFill>
                  <a:schemeClr val="lt1"/>
                </a:solidFill>
                <a:latin typeface="Abel"/>
                <a:ea typeface="Abel"/>
                <a:cs typeface="Abel"/>
                <a:sym typeface="Abel"/>
              </a:defRPr>
            </a:lvl6pPr>
            <a:lvl7pPr lvl="6" rtl="0">
              <a:lnSpc>
                <a:spcPct val="100000"/>
              </a:lnSpc>
              <a:spcBef>
                <a:spcPts val="1600"/>
              </a:spcBef>
              <a:spcAft>
                <a:spcPts val="0"/>
              </a:spcAft>
              <a:buNone/>
              <a:defRPr sz="1600">
                <a:solidFill>
                  <a:schemeClr val="lt1"/>
                </a:solidFill>
                <a:latin typeface="Abel"/>
                <a:ea typeface="Abel"/>
                <a:cs typeface="Abel"/>
                <a:sym typeface="Abel"/>
              </a:defRPr>
            </a:lvl7pPr>
            <a:lvl8pPr lvl="7" rtl="0">
              <a:lnSpc>
                <a:spcPct val="100000"/>
              </a:lnSpc>
              <a:spcBef>
                <a:spcPts val="1600"/>
              </a:spcBef>
              <a:spcAft>
                <a:spcPts val="0"/>
              </a:spcAft>
              <a:buNone/>
              <a:defRPr sz="1600">
                <a:solidFill>
                  <a:schemeClr val="lt1"/>
                </a:solidFill>
                <a:latin typeface="Abel"/>
                <a:ea typeface="Abel"/>
                <a:cs typeface="Abel"/>
                <a:sym typeface="Abel"/>
              </a:defRPr>
            </a:lvl8pPr>
            <a:lvl9pPr lvl="8"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26"/>
        <p:cNvGrpSpPr/>
        <p:nvPr/>
      </p:nvGrpSpPr>
      <p:grpSpPr>
        <a:xfrm>
          <a:off x="0" y="0"/>
          <a:ext cx="0" cy="0"/>
          <a:chOff x="0" y="0"/>
          <a:chExt cx="0" cy="0"/>
        </a:xfrm>
      </p:grpSpPr>
      <p:grpSp>
        <p:nvGrpSpPr>
          <p:cNvPr id="27" name="Google Shape;27;p5"/>
          <p:cNvGrpSpPr/>
          <p:nvPr/>
        </p:nvGrpSpPr>
        <p:grpSpPr>
          <a:xfrm>
            <a:off x="445050" y="757163"/>
            <a:ext cx="8253900" cy="3871737"/>
            <a:chOff x="445050" y="349737"/>
            <a:chExt cx="8253900" cy="3871737"/>
          </a:xfrm>
        </p:grpSpPr>
        <p:sp>
          <p:nvSpPr>
            <p:cNvPr id="28" name="Google Shape;28;p5"/>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5"/>
            <p:cNvGrpSpPr/>
            <p:nvPr/>
          </p:nvGrpSpPr>
          <p:grpSpPr>
            <a:xfrm>
              <a:off x="445050" y="349737"/>
              <a:ext cx="8253900" cy="392400"/>
              <a:chOff x="-8550475" y="393000"/>
              <a:chExt cx="8253900" cy="392400"/>
            </a:xfrm>
          </p:grpSpPr>
          <p:sp>
            <p:nvSpPr>
              <p:cNvPr id="30" name="Google Shape;30;p5"/>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Google Shape;34;p5"/>
          <p:cNvSpPr txBox="1">
            <a:spLocks noGrp="1"/>
          </p:cNvSpPr>
          <p:nvPr>
            <p:ph type="subTitle" idx="1"/>
          </p:nvPr>
        </p:nvSpPr>
        <p:spPr>
          <a:xfrm>
            <a:off x="1209312" y="3342975"/>
            <a:ext cx="31386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35" name="Google Shape;35;p5"/>
          <p:cNvSpPr txBox="1">
            <a:spLocks noGrp="1"/>
          </p:cNvSpPr>
          <p:nvPr>
            <p:ph type="subTitle" idx="2"/>
          </p:nvPr>
        </p:nvSpPr>
        <p:spPr>
          <a:xfrm>
            <a:off x="4796057" y="3342975"/>
            <a:ext cx="31386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36" name="Google Shape;36;p5"/>
          <p:cNvSpPr txBox="1">
            <a:spLocks noGrp="1"/>
          </p:cNvSpPr>
          <p:nvPr>
            <p:ph type="subTitle" idx="3"/>
          </p:nvPr>
        </p:nvSpPr>
        <p:spPr>
          <a:xfrm>
            <a:off x="1209300" y="2927150"/>
            <a:ext cx="31386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37" name="Google Shape;37;p5"/>
          <p:cNvSpPr txBox="1">
            <a:spLocks noGrp="1"/>
          </p:cNvSpPr>
          <p:nvPr>
            <p:ph type="subTitle" idx="4"/>
          </p:nvPr>
        </p:nvSpPr>
        <p:spPr>
          <a:xfrm>
            <a:off x="4796051" y="2927150"/>
            <a:ext cx="31386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38" name="Google Shape;38;p5"/>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flipH="1">
            <a:off x="2474500" y="2849525"/>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48" name="Google Shape;48;p9"/>
          <p:cNvSpPr txBox="1">
            <a:spLocks noGrp="1"/>
          </p:cNvSpPr>
          <p:nvPr>
            <p:ph type="subTitle" idx="1"/>
          </p:nvPr>
        </p:nvSpPr>
        <p:spPr>
          <a:xfrm flipH="1">
            <a:off x="2474500" y="3379650"/>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49" name="Google Shape;49;p9"/>
          <p:cNvSpPr txBox="1">
            <a:spLocks noGrp="1"/>
          </p:cNvSpPr>
          <p:nvPr>
            <p:ph type="title" idx="2" hasCustomPrompt="1"/>
          </p:nvPr>
        </p:nvSpPr>
        <p:spPr>
          <a:xfrm flipH="1">
            <a:off x="4041613" y="15239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59"/>
        <p:cNvGrpSpPr/>
        <p:nvPr/>
      </p:nvGrpSpPr>
      <p:grpSpPr>
        <a:xfrm>
          <a:off x="0" y="0"/>
          <a:ext cx="0" cy="0"/>
          <a:chOff x="0" y="0"/>
          <a:chExt cx="0" cy="0"/>
        </a:xfrm>
      </p:grpSpPr>
      <p:grpSp>
        <p:nvGrpSpPr>
          <p:cNvPr id="60" name="Google Shape;60;p11"/>
          <p:cNvGrpSpPr/>
          <p:nvPr/>
        </p:nvGrpSpPr>
        <p:grpSpPr>
          <a:xfrm>
            <a:off x="445050" y="757163"/>
            <a:ext cx="8253900" cy="3871737"/>
            <a:chOff x="445050" y="349737"/>
            <a:chExt cx="8253900" cy="3871737"/>
          </a:xfrm>
        </p:grpSpPr>
        <p:sp>
          <p:nvSpPr>
            <p:cNvPr id="61" name="Google Shape;61;p11"/>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11"/>
            <p:cNvGrpSpPr/>
            <p:nvPr/>
          </p:nvGrpSpPr>
          <p:grpSpPr>
            <a:xfrm>
              <a:off x="445050" y="349737"/>
              <a:ext cx="8253900" cy="392400"/>
              <a:chOff x="-8550475" y="393000"/>
              <a:chExt cx="8253900" cy="392400"/>
            </a:xfrm>
          </p:grpSpPr>
          <p:sp>
            <p:nvSpPr>
              <p:cNvPr id="63" name="Google Shape;63;p11"/>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 name="Google Shape;67;p11"/>
          <p:cNvSpPr txBox="1">
            <a:spLocks noGrp="1"/>
          </p:cNvSpPr>
          <p:nvPr>
            <p:ph type="subTitle" idx="1"/>
          </p:nvPr>
        </p:nvSpPr>
        <p:spPr>
          <a:xfrm>
            <a:off x="1722750" y="3233675"/>
            <a:ext cx="5698500" cy="418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solidFill>
                  <a:schemeClr val="lt1"/>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8" name="Google Shape;68;p11"/>
          <p:cNvSpPr txBox="1">
            <a:spLocks noGrp="1"/>
          </p:cNvSpPr>
          <p:nvPr>
            <p:ph type="title" hasCustomPrompt="1"/>
          </p:nvPr>
        </p:nvSpPr>
        <p:spPr>
          <a:xfrm>
            <a:off x="1722750" y="2083325"/>
            <a:ext cx="5698500" cy="110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9600"/>
              <a:buNone/>
              <a:defRPr sz="7200">
                <a:solidFill>
                  <a:schemeClr val="lt1"/>
                </a:solidFill>
              </a:defRPr>
            </a:lvl1pPr>
            <a:lvl2pPr lvl="1"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2"/>
        </a:solid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subTitle" idx="1"/>
          </p:nvPr>
        </p:nvSpPr>
        <p:spPr>
          <a:xfrm flipH="1">
            <a:off x="1249387"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2"/>
          <p:cNvSpPr txBox="1">
            <a:spLocks noGrp="1"/>
          </p:cNvSpPr>
          <p:nvPr>
            <p:ph type="subTitle" idx="2"/>
          </p:nvPr>
        </p:nvSpPr>
        <p:spPr>
          <a:xfrm flipH="1">
            <a:off x="1249387"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2"/>
          <p:cNvSpPr txBox="1">
            <a:spLocks noGrp="1"/>
          </p:cNvSpPr>
          <p:nvPr>
            <p:ph type="subTitle" idx="3"/>
          </p:nvPr>
        </p:nvSpPr>
        <p:spPr>
          <a:xfrm flipH="1">
            <a:off x="5234863"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2"/>
          <p:cNvSpPr txBox="1">
            <a:spLocks noGrp="1"/>
          </p:cNvSpPr>
          <p:nvPr>
            <p:ph type="subTitle" idx="4"/>
          </p:nvPr>
        </p:nvSpPr>
        <p:spPr>
          <a:xfrm flipH="1">
            <a:off x="5234863"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2"/>
          <p:cNvSpPr txBox="1">
            <a:spLocks noGrp="1"/>
          </p:cNvSpPr>
          <p:nvPr>
            <p:ph type="subTitle" idx="5"/>
          </p:nvPr>
        </p:nvSpPr>
        <p:spPr>
          <a:xfrm flipH="1">
            <a:off x="865638"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5" name="Google Shape;75;p12"/>
          <p:cNvSpPr txBox="1">
            <a:spLocks noGrp="1"/>
          </p:cNvSpPr>
          <p:nvPr>
            <p:ph type="subTitle" idx="6"/>
          </p:nvPr>
        </p:nvSpPr>
        <p:spPr>
          <a:xfrm flipH="1">
            <a:off x="865637"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6" name="Google Shape;76;p12"/>
          <p:cNvSpPr txBox="1">
            <a:spLocks noGrp="1"/>
          </p:cNvSpPr>
          <p:nvPr>
            <p:ph type="subTitle" idx="7"/>
          </p:nvPr>
        </p:nvSpPr>
        <p:spPr>
          <a:xfrm flipH="1">
            <a:off x="4851163"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7" name="Google Shape;77;p12"/>
          <p:cNvSpPr txBox="1">
            <a:spLocks noGrp="1"/>
          </p:cNvSpPr>
          <p:nvPr>
            <p:ph type="subTitle" idx="8"/>
          </p:nvPr>
        </p:nvSpPr>
        <p:spPr>
          <a:xfrm flipH="1">
            <a:off x="4851163"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9">
    <p:bg>
      <p:bgPr>
        <a:solidFill>
          <a:schemeClr val="lt2"/>
        </a:solidFill>
        <a:effectLst/>
      </p:bgPr>
    </p:bg>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3225142" y="3958199"/>
            <a:ext cx="2693400" cy="441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600">
                <a:solidFill>
                  <a:schemeClr val="l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80" name="Google Shape;80;p13"/>
          <p:cNvSpPr txBox="1">
            <a:spLocks noGrp="1"/>
          </p:cNvSpPr>
          <p:nvPr>
            <p:ph type="subTitle" idx="1"/>
          </p:nvPr>
        </p:nvSpPr>
        <p:spPr>
          <a:xfrm>
            <a:off x="1839300" y="1650813"/>
            <a:ext cx="5465100" cy="1545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lt1"/>
                </a:solidFill>
              </a:defRPr>
            </a:lvl1pPr>
            <a:lvl2pPr lvl="1" algn="ctr" rtl="0">
              <a:lnSpc>
                <a:spcPct val="100000"/>
              </a:lnSpc>
              <a:spcBef>
                <a:spcPts val="0"/>
              </a:spcBef>
              <a:spcAft>
                <a:spcPts val="0"/>
              </a:spcAft>
              <a:buNone/>
              <a:defRPr sz="2400">
                <a:solidFill>
                  <a:schemeClr val="lt1"/>
                </a:solidFill>
              </a:defRPr>
            </a:lvl2pPr>
            <a:lvl3pPr lvl="2" algn="ctr" rtl="0">
              <a:lnSpc>
                <a:spcPct val="100000"/>
              </a:lnSpc>
              <a:spcBef>
                <a:spcPts val="0"/>
              </a:spcBef>
              <a:spcAft>
                <a:spcPts val="0"/>
              </a:spcAft>
              <a:buNone/>
              <a:defRPr sz="2400">
                <a:solidFill>
                  <a:schemeClr val="lt1"/>
                </a:solidFill>
              </a:defRPr>
            </a:lvl3pPr>
            <a:lvl4pPr lvl="3" algn="ctr" rtl="0">
              <a:lnSpc>
                <a:spcPct val="100000"/>
              </a:lnSpc>
              <a:spcBef>
                <a:spcPts val="0"/>
              </a:spcBef>
              <a:spcAft>
                <a:spcPts val="0"/>
              </a:spcAft>
              <a:buNone/>
              <a:defRPr sz="2400">
                <a:solidFill>
                  <a:schemeClr val="lt1"/>
                </a:solidFill>
              </a:defRPr>
            </a:lvl4pPr>
            <a:lvl5pPr lvl="4" algn="ctr" rtl="0">
              <a:lnSpc>
                <a:spcPct val="100000"/>
              </a:lnSpc>
              <a:spcBef>
                <a:spcPts val="0"/>
              </a:spcBef>
              <a:spcAft>
                <a:spcPts val="0"/>
              </a:spcAft>
              <a:buNone/>
              <a:defRPr sz="2400">
                <a:solidFill>
                  <a:schemeClr val="lt1"/>
                </a:solidFill>
              </a:defRPr>
            </a:lvl5pPr>
            <a:lvl6pPr lvl="5" algn="ctr" rtl="0">
              <a:lnSpc>
                <a:spcPct val="100000"/>
              </a:lnSpc>
              <a:spcBef>
                <a:spcPts val="0"/>
              </a:spcBef>
              <a:spcAft>
                <a:spcPts val="0"/>
              </a:spcAft>
              <a:buNone/>
              <a:defRPr sz="2400">
                <a:solidFill>
                  <a:schemeClr val="lt1"/>
                </a:solidFill>
              </a:defRPr>
            </a:lvl6pPr>
            <a:lvl7pPr lvl="6" algn="ctr" rtl="0">
              <a:lnSpc>
                <a:spcPct val="100000"/>
              </a:lnSpc>
              <a:spcBef>
                <a:spcPts val="0"/>
              </a:spcBef>
              <a:spcAft>
                <a:spcPts val="0"/>
              </a:spcAft>
              <a:buNone/>
              <a:defRPr sz="2400">
                <a:solidFill>
                  <a:schemeClr val="lt1"/>
                </a:solidFill>
              </a:defRPr>
            </a:lvl7pPr>
            <a:lvl8pPr lvl="7" algn="ctr" rtl="0">
              <a:lnSpc>
                <a:spcPct val="100000"/>
              </a:lnSpc>
              <a:spcBef>
                <a:spcPts val="0"/>
              </a:spcBef>
              <a:spcAft>
                <a:spcPts val="0"/>
              </a:spcAft>
              <a:buNone/>
              <a:defRPr sz="2400">
                <a:solidFill>
                  <a:schemeClr val="lt1"/>
                </a:solidFill>
              </a:defRPr>
            </a:lvl8pPr>
            <a:lvl9pPr lvl="8" algn="ctr" rtl="0">
              <a:lnSpc>
                <a:spcPct val="100000"/>
              </a:lnSpc>
              <a:spcBef>
                <a:spcPts val="0"/>
              </a:spcBef>
              <a:spcAft>
                <a:spcPts val="0"/>
              </a:spcAft>
              <a:buNone/>
              <a:defRPr sz="24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Hepta Slab SemiBold"/>
              <a:buNone/>
              <a:defRPr sz="2400">
                <a:solidFill>
                  <a:schemeClr val="dk1"/>
                </a:solidFill>
                <a:latin typeface="Hepta Slab SemiBold"/>
                <a:ea typeface="Hepta Slab SemiBold"/>
                <a:cs typeface="Hepta Slab SemiBold"/>
                <a:sym typeface="Hepta Slab SemiBold"/>
              </a:defRPr>
            </a:lvl1pPr>
            <a:lvl2pPr lvl="1">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2pPr>
            <a:lvl3pPr lvl="2">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3pPr>
            <a:lvl4pPr lvl="3">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4pPr>
            <a:lvl5pPr lvl="4">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5pPr>
            <a:lvl6pPr lvl="5">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6pPr>
            <a:lvl7pPr lvl="6">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7pPr>
            <a:lvl8pPr lvl="7">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8pPr>
            <a:lvl9pPr lvl="8">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7" r:id="rId7"/>
    <p:sldLayoutId id="2147483658" r:id="rId8"/>
    <p:sldLayoutId id="2147483659" r:id="rId9"/>
    <p:sldLayoutId id="2147483661"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6.xml"/><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slide" Target="slide31.xml"/><Relationship Id="rId10" Type="http://schemas.openxmlformats.org/officeDocument/2006/relationships/image" Target="../media/image13.png"/><Relationship Id="rId4" Type="http://schemas.openxmlformats.org/officeDocument/2006/relationships/slide" Target="slide27.xm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14.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6.xml"/><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17.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18.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19.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27.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6.xml"/><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23.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slide" Target="slide10.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slide" Target="slide31.xml"/><Relationship Id="rId5" Type="http://schemas.openxmlformats.org/officeDocument/2006/relationships/slide" Target="slide27.xml"/><Relationship Id="rId4" Type="http://schemas.openxmlformats.org/officeDocument/2006/relationships/slide" Target="slide6.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 Target="slide6.xml"/><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30.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4.png"/><Relationship Id="rId7" Type="http://schemas.openxmlformats.org/officeDocument/2006/relationships/slide" Target="slide31.xm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slide" Target="slide27.xml"/><Relationship Id="rId5" Type="http://schemas.openxmlformats.org/officeDocument/2006/relationships/slide" Target="slide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3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3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4.png"/><Relationship Id="rId7" Type="http://schemas.openxmlformats.org/officeDocument/2006/relationships/slide" Target="slide3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slide" Target="slide27.xml"/><Relationship Id="rId5" Type="http://schemas.openxmlformats.org/officeDocument/2006/relationships/slide" Target="slide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6.png"/><Relationship Id="rId7" Type="http://schemas.openxmlformats.org/officeDocument/2006/relationships/slide" Target="slide3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slide" Target="slide27.xml"/><Relationship Id="rId5" Type="http://schemas.openxmlformats.org/officeDocument/2006/relationships/slide" Target="slide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slide" Target="slide31.xml"/><Relationship Id="rId4" Type="http://schemas.openxmlformats.org/officeDocument/2006/relationships/slide" Target="slide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ctrTitle"/>
          </p:nvPr>
        </p:nvSpPr>
        <p:spPr>
          <a:xfrm>
            <a:off x="2720175" y="2687200"/>
            <a:ext cx="3703800" cy="8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ClickMeeting</a:t>
            </a:r>
            <a:r>
              <a:rPr lang="tr-TR" dirty="0"/>
              <a:t> </a:t>
            </a:r>
            <a:r>
              <a:rPr lang="tr-TR" dirty="0" err="1"/>
              <a:t>Deep</a:t>
            </a:r>
            <a:r>
              <a:rPr lang="tr-TR" dirty="0"/>
              <a:t> </a:t>
            </a:r>
            <a:r>
              <a:rPr lang="tr-TR" dirty="0" err="1"/>
              <a:t>Packet</a:t>
            </a:r>
            <a:r>
              <a:rPr lang="tr-TR" dirty="0"/>
              <a:t> </a:t>
            </a:r>
            <a:r>
              <a:rPr lang="tr-TR" dirty="0" err="1"/>
              <a:t>Inspection</a:t>
            </a:r>
            <a:endParaRPr dirty="0"/>
          </a:p>
        </p:txBody>
      </p:sp>
      <p:sp>
        <p:nvSpPr>
          <p:cNvPr id="178" name="Google Shape;178;p26">
            <a:hlinkClick r:id="" action="ppaction://hlinkshowjump?jump=nextslide"/>
          </p:cNvPr>
          <p:cNvSpPr/>
          <p:nvPr/>
        </p:nvSpPr>
        <p:spPr>
          <a:xfrm>
            <a:off x="3651900" y="3820488"/>
            <a:ext cx="1840200" cy="333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txBox="1">
            <a:spLocks noGrp="1"/>
          </p:cNvSpPr>
          <p:nvPr>
            <p:ph type="subTitle" idx="1"/>
          </p:nvPr>
        </p:nvSpPr>
        <p:spPr>
          <a:xfrm>
            <a:off x="3865523" y="3866962"/>
            <a:ext cx="1412854" cy="1698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tr-TR" dirty="0">
                <a:solidFill>
                  <a:schemeClr val="hlink"/>
                </a:solidFill>
                <a:uFill>
                  <a:noFill/>
                </a:uFill>
              </a:rPr>
              <a:t>Gufran </a:t>
            </a:r>
            <a:r>
              <a:rPr lang="tr-TR" dirty="0" err="1">
                <a:solidFill>
                  <a:schemeClr val="hlink"/>
                </a:solidFill>
                <a:uFill>
                  <a:noFill/>
                </a:uFill>
              </a:rPr>
              <a:t>Yesilyurt</a:t>
            </a:r>
            <a:endParaRPr dirty="0"/>
          </a:p>
        </p:txBody>
      </p:sp>
      <p:grpSp>
        <p:nvGrpSpPr>
          <p:cNvPr id="180" name="Google Shape;180;p26"/>
          <p:cNvGrpSpPr/>
          <p:nvPr/>
        </p:nvGrpSpPr>
        <p:grpSpPr>
          <a:xfrm>
            <a:off x="4113100" y="1276538"/>
            <a:ext cx="917706" cy="1174675"/>
            <a:chOff x="4113100" y="1178700"/>
            <a:chExt cx="917706" cy="1174675"/>
          </a:xfrm>
        </p:grpSpPr>
        <p:sp>
          <p:nvSpPr>
            <p:cNvPr id="181" name="Google Shape;181;p26"/>
            <p:cNvSpPr/>
            <p:nvPr/>
          </p:nvSpPr>
          <p:spPr>
            <a:xfrm>
              <a:off x="4113100" y="1435675"/>
              <a:ext cx="917700" cy="91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4152179" y="1443954"/>
              <a:ext cx="79500" cy="79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4951306" y="1475439"/>
              <a:ext cx="79500" cy="79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4688525" y="1326354"/>
              <a:ext cx="79500" cy="79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4474951" y="1178700"/>
              <a:ext cx="79500" cy="79500"/>
            </a:xfrm>
            <a:prstGeom prst="mathPlus">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4817636" y="1258199"/>
              <a:ext cx="20700" cy="20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4438563" y="1364456"/>
              <a:ext cx="20700" cy="2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4268008" y="1305659"/>
              <a:ext cx="20700" cy="2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Resim 2">
            <a:extLst>
              <a:ext uri="{FF2B5EF4-FFF2-40B4-BE49-F238E27FC236}">
                <a16:creationId xmlns:a16="http://schemas.microsoft.com/office/drawing/2014/main" id="{5019A2EF-A166-4EC9-8ED0-39A5B5358C32}"/>
              </a:ext>
            </a:extLst>
          </p:cNvPr>
          <p:cNvPicPr>
            <a:picLocks noChangeAspect="1"/>
          </p:cNvPicPr>
          <p:nvPr/>
        </p:nvPicPr>
        <p:blipFill>
          <a:blip r:embed="rId3"/>
          <a:stretch>
            <a:fillRect/>
          </a:stretch>
        </p:blipFill>
        <p:spPr>
          <a:xfrm>
            <a:off x="4345003" y="1763763"/>
            <a:ext cx="457200" cy="45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4"/>
        <p:cNvGrpSpPr/>
        <p:nvPr/>
      </p:nvGrpSpPr>
      <p:grpSpPr>
        <a:xfrm>
          <a:off x="0" y="0"/>
          <a:ext cx="0" cy="0"/>
          <a:chOff x="0" y="0"/>
          <a:chExt cx="0" cy="0"/>
        </a:xfrm>
      </p:grpSpPr>
      <p:grpSp>
        <p:nvGrpSpPr>
          <p:cNvPr id="255" name="Google Shape;255;p28"/>
          <p:cNvGrpSpPr/>
          <p:nvPr/>
        </p:nvGrpSpPr>
        <p:grpSpPr>
          <a:xfrm>
            <a:off x="766926" y="1442168"/>
            <a:ext cx="3291000" cy="2012675"/>
            <a:chOff x="5071700" y="343300"/>
            <a:chExt cx="3291000" cy="2012675"/>
          </a:xfrm>
        </p:grpSpPr>
        <p:sp>
          <p:nvSpPr>
            <p:cNvPr id="256" name="Google Shape;256;p28"/>
            <p:cNvSpPr/>
            <p:nvPr/>
          </p:nvSpPr>
          <p:spPr>
            <a:xfrm>
              <a:off x="5071700" y="355875"/>
              <a:ext cx="3291000" cy="2000100"/>
            </a:xfrm>
            <a:prstGeom prst="roundRect">
              <a:avLst>
                <a:gd name="adj" fmla="val 8931"/>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28"/>
            <p:cNvGrpSpPr/>
            <p:nvPr/>
          </p:nvGrpSpPr>
          <p:grpSpPr>
            <a:xfrm>
              <a:off x="5071700" y="343300"/>
              <a:ext cx="3291000" cy="392400"/>
              <a:chOff x="-8550475" y="393000"/>
              <a:chExt cx="3291000" cy="392400"/>
            </a:xfrm>
          </p:grpSpPr>
          <p:sp>
            <p:nvSpPr>
              <p:cNvPr id="258" name="Google Shape;258;p28"/>
              <p:cNvSpPr/>
              <p:nvPr/>
            </p:nvSpPr>
            <p:spPr>
              <a:xfrm>
                <a:off x="-8550475" y="393000"/>
                <a:ext cx="32910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 name="Google Shape;269;p28"/>
          <p:cNvGrpSpPr/>
          <p:nvPr/>
        </p:nvGrpSpPr>
        <p:grpSpPr>
          <a:xfrm>
            <a:off x="4752426" y="1442168"/>
            <a:ext cx="3291000" cy="2012675"/>
            <a:chOff x="5071700" y="343300"/>
            <a:chExt cx="3291000" cy="2012675"/>
          </a:xfrm>
        </p:grpSpPr>
        <p:sp>
          <p:nvSpPr>
            <p:cNvPr id="270" name="Google Shape;270;p28"/>
            <p:cNvSpPr/>
            <p:nvPr/>
          </p:nvSpPr>
          <p:spPr>
            <a:xfrm>
              <a:off x="5071700" y="355875"/>
              <a:ext cx="3291000" cy="2000100"/>
            </a:xfrm>
            <a:prstGeom prst="roundRect">
              <a:avLst>
                <a:gd name="adj" fmla="val 8931"/>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28"/>
            <p:cNvGrpSpPr/>
            <p:nvPr/>
          </p:nvGrpSpPr>
          <p:grpSpPr>
            <a:xfrm>
              <a:off x="5071700" y="343300"/>
              <a:ext cx="3291000" cy="392400"/>
              <a:chOff x="-8550475" y="393000"/>
              <a:chExt cx="3291000" cy="392400"/>
            </a:xfrm>
          </p:grpSpPr>
          <p:sp>
            <p:nvSpPr>
              <p:cNvPr id="272" name="Google Shape;272;p28"/>
              <p:cNvSpPr/>
              <p:nvPr/>
            </p:nvSpPr>
            <p:spPr>
              <a:xfrm>
                <a:off x="-8550475" y="393000"/>
                <a:ext cx="32910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28"/>
          <p:cNvSpPr txBox="1">
            <a:spLocks noGrp="1"/>
          </p:cNvSpPr>
          <p:nvPr>
            <p:ph type="subTitle" idx="2"/>
          </p:nvPr>
        </p:nvSpPr>
        <p:spPr>
          <a:xfrm flipH="1">
            <a:off x="1032395" y="2641038"/>
            <a:ext cx="2788657" cy="5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Desktop </a:t>
            </a:r>
            <a:r>
              <a:rPr lang="tr-TR" dirty="0" err="1"/>
              <a:t>traffic</a:t>
            </a:r>
            <a:r>
              <a:rPr lang="tr-TR" dirty="0"/>
              <a:t> is </a:t>
            </a:r>
            <a:r>
              <a:rPr lang="tr-TR" dirty="0" err="1"/>
              <a:t>easy</a:t>
            </a:r>
            <a:r>
              <a:rPr lang="tr-TR" dirty="0"/>
              <a:t> </a:t>
            </a:r>
            <a:r>
              <a:rPr lang="tr-TR" dirty="0" err="1"/>
              <a:t>to</a:t>
            </a:r>
            <a:r>
              <a:rPr lang="tr-TR" dirty="0"/>
              <a:t> </a:t>
            </a:r>
            <a:r>
              <a:rPr lang="tr-TR" dirty="0" err="1"/>
              <a:t>isolate</a:t>
            </a:r>
            <a:r>
              <a:rPr lang="tr-TR" dirty="0"/>
              <a:t> </a:t>
            </a:r>
            <a:r>
              <a:rPr lang="tr-TR" dirty="0" err="1"/>
              <a:t>rather</a:t>
            </a:r>
            <a:r>
              <a:rPr lang="tr-TR" dirty="0"/>
              <a:t> </a:t>
            </a:r>
            <a:r>
              <a:rPr lang="tr-TR" dirty="0" err="1"/>
              <a:t>than</a:t>
            </a:r>
            <a:r>
              <a:rPr lang="tr-TR" dirty="0"/>
              <a:t> browser </a:t>
            </a:r>
            <a:r>
              <a:rPr lang="tr-TR" dirty="0" err="1"/>
              <a:t>traffic</a:t>
            </a:r>
            <a:r>
              <a:rPr lang="tr-TR" dirty="0"/>
              <a:t>.</a:t>
            </a:r>
            <a:endParaRPr dirty="0"/>
          </a:p>
        </p:txBody>
      </p:sp>
      <p:sp>
        <p:nvSpPr>
          <p:cNvPr id="285" name="Google Shape;285;p28"/>
          <p:cNvSpPr txBox="1">
            <a:spLocks noGrp="1"/>
          </p:cNvSpPr>
          <p:nvPr>
            <p:ph type="subTitle" idx="4"/>
          </p:nvPr>
        </p:nvSpPr>
        <p:spPr>
          <a:xfrm flipH="1">
            <a:off x="5068001" y="2641038"/>
            <a:ext cx="2659800" cy="5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t>Still</a:t>
            </a:r>
            <a:r>
              <a:rPr lang="tr-TR" dirty="0"/>
              <a:t>, </a:t>
            </a:r>
            <a:r>
              <a:rPr lang="tr-TR" dirty="0" err="1"/>
              <a:t>some</a:t>
            </a:r>
            <a:r>
              <a:rPr lang="tr-TR" dirty="0"/>
              <a:t> </a:t>
            </a:r>
            <a:r>
              <a:rPr lang="tr-TR" dirty="0" err="1"/>
              <a:t>parts</a:t>
            </a:r>
            <a:r>
              <a:rPr lang="tr-TR" dirty="0"/>
              <a:t> </a:t>
            </a:r>
            <a:r>
              <a:rPr lang="tr-TR" dirty="0" err="1"/>
              <a:t>are</a:t>
            </a:r>
            <a:r>
              <a:rPr lang="tr-TR" dirty="0"/>
              <a:t> </a:t>
            </a:r>
            <a:r>
              <a:rPr lang="tr-TR" dirty="0" err="1"/>
              <a:t>connected</a:t>
            </a:r>
            <a:r>
              <a:rPr lang="tr-TR" dirty="0"/>
              <a:t> </a:t>
            </a:r>
            <a:r>
              <a:rPr lang="tr-TR" dirty="0" err="1"/>
              <a:t>to</a:t>
            </a:r>
            <a:r>
              <a:rPr lang="tr-TR" dirty="0"/>
              <a:t> </a:t>
            </a:r>
            <a:r>
              <a:rPr lang="tr-TR" dirty="0" err="1"/>
              <a:t>the</a:t>
            </a:r>
            <a:r>
              <a:rPr lang="tr-TR" dirty="0"/>
              <a:t> </a:t>
            </a:r>
            <a:r>
              <a:rPr lang="tr-TR" dirty="0" err="1"/>
              <a:t>website</a:t>
            </a:r>
            <a:r>
              <a:rPr lang="tr-TR" dirty="0"/>
              <a:t>.</a:t>
            </a:r>
            <a:endParaRPr dirty="0"/>
          </a:p>
        </p:txBody>
      </p:sp>
      <p:sp>
        <p:nvSpPr>
          <p:cNvPr id="287" name="Google Shape;287;p28"/>
          <p:cNvSpPr txBox="1">
            <a:spLocks noGrp="1"/>
          </p:cNvSpPr>
          <p:nvPr>
            <p:ph type="subTitle" idx="6"/>
          </p:nvPr>
        </p:nvSpPr>
        <p:spPr>
          <a:xfrm flipH="1">
            <a:off x="698775" y="2291842"/>
            <a:ext cx="3427200" cy="45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err="1">
                <a:solidFill>
                  <a:schemeClr val="bg1"/>
                </a:solidFill>
                <a:uFill>
                  <a:noFill/>
                </a:uFill>
              </a:rPr>
              <a:t>Easy</a:t>
            </a:r>
            <a:endParaRPr dirty="0">
              <a:solidFill>
                <a:schemeClr val="bg1"/>
              </a:solidFill>
            </a:endParaRPr>
          </a:p>
        </p:txBody>
      </p:sp>
      <p:sp>
        <p:nvSpPr>
          <p:cNvPr id="288" name="Google Shape;288;p28"/>
          <p:cNvSpPr txBox="1">
            <a:spLocks noGrp="1"/>
          </p:cNvSpPr>
          <p:nvPr>
            <p:ph type="subTitle" idx="8"/>
          </p:nvPr>
        </p:nvSpPr>
        <p:spPr>
          <a:xfrm flipH="1">
            <a:off x="4684301" y="2291842"/>
            <a:ext cx="3427200" cy="45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err="1">
                <a:solidFill>
                  <a:schemeClr val="bg1"/>
                </a:solidFill>
                <a:uFill>
                  <a:noFill/>
                </a:uFill>
              </a:rPr>
              <a:t>Connected</a:t>
            </a:r>
            <a:endParaRPr dirty="0">
              <a:solidFill>
                <a:schemeClr val="bg1"/>
              </a:solidFill>
            </a:endParaRPr>
          </a:p>
        </p:txBody>
      </p:sp>
      <p:grpSp>
        <p:nvGrpSpPr>
          <p:cNvPr id="289" name="Google Shape;289;p28"/>
          <p:cNvGrpSpPr/>
          <p:nvPr/>
        </p:nvGrpSpPr>
        <p:grpSpPr>
          <a:xfrm>
            <a:off x="2075445" y="1372734"/>
            <a:ext cx="673867" cy="862555"/>
            <a:chOff x="2089918" y="2778378"/>
            <a:chExt cx="673867" cy="862555"/>
          </a:xfrm>
        </p:grpSpPr>
        <p:grpSp>
          <p:nvGrpSpPr>
            <p:cNvPr id="290" name="Google Shape;290;p28"/>
            <p:cNvGrpSpPr/>
            <p:nvPr/>
          </p:nvGrpSpPr>
          <p:grpSpPr>
            <a:xfrm>
              <a:off x="2089918" y="2778378"/>
              <a:ext cx="673867" cy="862555"/>
              <a:chOff x="2089918" y="2778378"/>
              <a:chExt cx="673867" cy="862555"/>
            </a:xfrm>
          </p:grpSpPr>
          <p:grpSp>
            <p:nvGrpSpPr>
              <p:cNvPr id="291" name="Google Shape;291;p28"/>
              <p:cNvGrpSpPr/>
              <p:nvPr/>
            </p:nvGrpSpPr>
            <p:grpSpPr>
              <a:xfrm>
                <a:off x="2104267" y="2778378"/>
                <a:ext cx="645176" cy="276273"/>
                <a:chOff x="7100179" y="2134325"/>
                <a:chExt cx="878627" cy="376239"/>
              </a:xfrm>
            </p:grpSpPr>
            <p:sp>
              <p:nvSpPr>
                <p:cNvPr id="292" name="Google Shape;292;p28"/>
                <p:cNvSpPr/>
                <p:nvPr/>
              </p:nvSpPr>
              <p:spPr>
                <a:xfrm>
                  <a:off x="7100179" y="2399579"/>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7899306" y="2431064"/>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7636525" y="2281979"/>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7422951" y="2134325"/>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7765636" y="2213824"/>
                  <a:ext cx="20700" cy="2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7386563" y="2320081"/>
                  <a:ext cx="20700" cy="2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7216008" y="2261284"/>
                  <a:ext cx="20700" cy="2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8"/>
              <p:cNvSpPr/>
              <p:nvPr/>
            </p:nvSpPr>
            <p:spPr>
              <a:xfrm>
                <a:off x="2089918" y="2967066"/>
                <a:ext cx="673867" cy="673867"/>
              </a:xfrm>
              <a:prstGeom prst="ellipse">
                <a:avLst/>
              </a:prstGeom>
              <a:solidFill>
                <a:schemeClr val="dk1"/>
              </a:solid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8"/>
            <p:cNvGrpSpPr/>
            <p:nvPr/>
          </p:nvGrpSpPr>
          <p:grpSpPr>
            <a:xfrm>
              <a:off x="2249788" y="3128057"/>
              <a:ext cx="354145" cy="351869"/>
              <a:chOff x="3514900" y="1489020"/>
              <a:chExt cx="354145" cy="351869"/>
            </a:xfrm>
          </p:grpSpPr>
          <p:sp>
            <p:nvSpPr>
              <p:cNvPr id="301" name="Google Shape;301;p28"/>
              <p:cNvSpPr/>
              <p:nvPr/>
            </p:nvSpPr>
            <p:spPr>
              <a:xfrm>
                <a:off x="3514900" y="1489020"/>
                <a:ext cx="354145" cy="351869"/>
              </a:xfrm>
              <a:custGeom>
                <a:avLst/>
                <a:gdLst/>
                <a:ahLst/>
                <a:cxnLst/>
                <a:rect l="l" t="t" r="r" b="b"/>
                <a:pathLst>
                  <a:path w="23653" h="23501" extrusionOk="0">
                    <a:moveTo>
                      <a:pt x="19698" y="1"/>
                    </a:moveTo>
                    <a:cubicBezTo>
                      <a:pt x="19495" y="1"/>
                      <a:pt x="19290" y="80"/>
                      <a:pt x="19133" y="237"/>
                    </a:cubicBezTo>
                    <a:lnTo>
                      <a:pt x="316" y="19075"/>
                    </a:lnTo>
                    <a:cubicBezTo>
                      <a:pt x="0" y="19369"/>
                      <a:pt x="0" y="19874"/>
                      <a:pt x="316" y="20168"/>
                    </a:cubicBezTo>
                    <a:lnTo>
                      <a:pt x="3406" y="23280"/>
                    </a:lnTo>
                    <a:cubicBezTo>
                      <a:pt x="3564" y="23427"/>
                      <a:pt x="3764" y="23501"/>
                      <a:pt x="3964" y="23501"/>
                    </a:cubicBezTo>
                    <a:cubicBezTo>
                      <a:pt x="4163" y="23501"/>
                      <a:pt x="4363" y="23427"/>
                      <a:pt x="4521" y="23280"/>
                    </a:cubicBezTo>
                    <a:lnTo>
                      <a:pt x="23358" y="4442"/>
                    </a:lnTo>
                    <a:cubicBezTo>
                      <a:pt x="23653" y="4148"/>
                      <a:pt x="23653" y="3643"/>
                      <a:pt x="23358" y="3328"/>
                    </a:cubicBezTo>
                    <a:lnTo>
                      <a:pt x="20247" y="237"/>
                    </a:lnTo>
                    <a:cubicBezTo>
                      <a:pt x="20100" y="80"/>
                      <a:pt x="19900" y="1"/>
                      <a:pt x="196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3619094" y="1759498"/>
                <a:ext cx="24570" cy="24884"/>
              </a:xfrm>
              <a:custGeom>
                <a:avLst/>
                <a:gdLst/>
                <a:ahLst/>
                <a:cxnLst/>
                <a:rect l="l" t="t" r="r" b="b"/>
                <a:pathLst>
                  <a:path w="1641" h="1662" extrusionOk="0">
                    <a:moveTo>
                      <a:pt x="526" y="1"/>
                    </a:moveTo>
                    <a:lnTo>
                      <a:pt x="1" y="548"/>
                    </a:lnTo>
                    <a:lnTo>
                      <a:pt x="1115" y="1662"/>
                    </a:lnTo>
                    <a:lnTo>
                      <a:pt x="1640" y="1136"/>
                    </a:lnTo>
                    <a:lnTo>
                      <a:pt x="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3623181" y="1722052"/>
                <a:ext cx="41249" cy="41249"/>
              </a:xfrm>
              <a:custGeom>
                <a:avLst/>
                <a:gdLst/>
                <a:ahLst/>
                <a:cxnLst/>
                <a:rect l="l" t="t" r="r" b="b"/>
                <a:pathLst>
                  <a:path w="2755" h="2755" extrusionOk="0">
                    <a:moveTo>
                      <a:pt x="526" y="0"/>
                    </a:moveTo>
                    <a:lnTo>
                      <a:pt x="1" y="526"/>
                    </a:lnTo>
                    <a:lnTo>
                      <a:pt x="2229" y="2754"/>
                    </a:lnTo>
                    <a:lnTo>
                      <a:pt x="2755" y="222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3560536" y="1784682"/>
                <a:ext cx="41264" cy="41579"/>
              </a:xfrm>
              <a:custGeom>
                <a:avLst/>
                <a:gdLst/>
                <a:ahLst/>
                <a:cxnLst/>
                <a:rect l="l" t="t" r="r" b="b"/>
                <a:pathLst>
                  <a:path w="2756" h="2777" extrusionOk="0">
                    <a:moveTo>
                      <a:pt x="527" y="1"/>
                    </a:moveTo>
                    <a:lnTo>
                      <a:pt x="1" y="548"/>
                    </a:lnTo>
                    <a:lnTo>
                      <a:pt x="2230" y="2776"/>
                    </a:lnTo>
                    <a:lnTo>
                      <a:pt x="2755" y="2251"/>
                    </a:lnTo>
                    <a:lnTo>
                      <a:pt x="5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3660957" y="1717635"/>
                <a:ext cx="24570" cy="24884"/>
              </a:xfrm>
              <a:custGeom>
                <a:avLst/>
                <a:gdLst/>
                <a:ahLst/>
                <a:cxnLst/>
                <a:rect l="l" t="t" r="r" b="b"/>
                <a:pathLst>
                  <a:path w="1641" h="1662" extrusionOk="0">
                    <a:moveTo>
                      <a:pt x="526" y="1"/>
                    </a:moveTo>
                    <a:lnTo>
                      <a:pt x="1" y="547"/>
                    </a:lnTo>
                    <a:lnTo>
                      <a:pt x="1115" y="1662"/>
                    </a:lnTo>
                    <a:lnTo>
                      <a:pt x="1641" y="1136"/>
                    </a:lnTo>
                    <a:lnTo>
                      <a:pt x="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3681739" y="1696868"/>
                <a:ext cx="24570" cy="24555"/>
              </a:xfrm>
              <a:custGeom>
                <a:avLst/>
                <a:gdLst/>
                <a:ahLst/>
                <a:cxnLst/>
                <a:rect l="l" t="t" r="r" b="b"/>
                <a:pathLst>
                  <a:path w="1641" h="1640" extrusionOk="0">
                    <a:moveTo>
                      <a:pt x="526" y="0"/>
                    </a:moveTo>
                    <a:lnTo>
                      <a:pt x="0" y="526"/>
                    </a:lnTo>
                    <a:lnTo>
                      <a:pt x="1115" y="1640"/>
                    </a:lnTo>
                    <a:lnTo>
                      <a:pt x="1640" y="1114"/>
                    </a:lnTo>
                    <a:lnTo>
                      <a:pt x="526" y="0"/>
                    </a:lnTo>
                    <a:close/>
                  </a:path>
                </a:pathLst>
              </a:custGeom>
              <a:solidFill>
                <a:srgbClr val="88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3686141" y="1659092"/>
                <a:ext cx="41249" cy="41564"/>
              </a:xfrm>
              <a:custGeom>
                <a:avLst/>
                <a:gdLst/>
                <a:ahLst/>
                <a:cxnLst/>
                <a:rect l="l" t="t" r="r" b="b"/>
                <a:pathLst>
                  <a:path w="2755" h="2776" extrusionOk="0">
                    <a:moveTo>
                      <a:pt x="526" y="0"/>
                    </a:moveTo>
                    <a:lnTo>
                      <a:pt x="1" y="547"/>
                    </a:lnTo>
                    <a:lnTo>
                      <a:pt x="2229" y="2775"/>
                    </a:lnTo>
                    <a:lnTo>
                      <a:pt x="2755" y="2250"/>
                    </a:lnTo>
                    <a:lnTo>
                      <a:pt x="526" y="0"/>
                    </a:lnTo>
                    <a:close/>
                  </a:path>
                </a:pathLst>
              </a:custGeom>
              <a:solidFill>
                <a:srgbClr val="88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3723602" y="1654990"/>
                <a:ext cx="24884" cy="24570"/>
              </a:xfrm>
              <a:custGeom>
                <a:avLst/>
                <a:gdLst/>
                <a:ahLst/>
                <a:cxnLst/>
                <a:rect l="l" t="t" r="r" b="b"/>
                <a:pathLst>
                  <a:path w="1662" h="1641" extrusionOk="0">
                    <a:moveTo>
                      <a:pt x="526" y="1"/>
                    </a:moveTo>
                    <a:lnTo>
                      <a:pt x="1" y="526"/>
                    </a:lnTo>
                    <a:lnTo>
                      <a:pt x="1115" y="1641"/>
                    </a:lnTo>
                    <a:lnTo>
                      <a:pt x="1662" y="1115"/>
                    </a:lnTo>
                    <a:lnTo>
                      <a:pt x="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3744698" y="1633909"/>
                <a:ext cx="24570" cy="24884"/>
              </a:xfrm>
              <a:custGeom>
                <a:avLst/>
                <a:gdLst/>
                <a:ahLst/>
                <a:cxnLst/>
                <a:rect l="l" t="t" r="r" b="b"/>
                <a:pathLst>
                  <a:path w="1641" h="1662" extrusionOk="0">
                    <a:moveTo>
                      <a:pt x="526" y="0"/>
                    </a:moveTo>
                    <a:lnTo>
                      <a:pt x="0" y="547"/>
                    </a:lnTo>
                    <a:lnTo>
                      <a:pt x="1115" y="1661"/>
                    </a:lnTo>
                    <a:lnTo>
                      <a:pt x="1640" y="1115"/>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3748786" y="1596447"/>
                <a:ext cx="41564" cy="41249"/>
              </a:xfrm>
              <a:custGeom>
                <a:avLst/>
                <a:gdLst/>
                <a:ahLst/>
                <a:cxnLst/>
                <a:rect l="l" t="t" r="r" b="b"/>
                <a:pathLst>
                  <a:path w="2776" h="2755" extrusionOk="0">
                    <a:moveTo>
                      <a:pt x="526" y="0"/>
                    </a:moveTo>
                    <a:lnTo>
                      <a:pt x="1" y="526"/>
                    </a:lnTo>
                    <a:lnTo>
                      <a:pt x="2229" y="2755"/>
                    </a:lnTo>
                    <a:lnTo>
                      <a:pt x="2776" y="222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3786561" y="1592030"/>
                <a:ext cx="24570" cy="24884"/>
              </a:xfrm>
              <a:custGeom>
                <a:avLst/>
                <a:gdLst/>
                <a:ahLst/>
                <a:cxnLst/>
                <a:rect l="l" t="t" r="r" b="b"/>
                <a:pathLst>
                  <a:path w="1641" h="1662" extrusionOk="0">
                    <a:moveTo>
                      <a:pt x="526" y="1"/>
                    </a:moveTo>
                    <a:lnTo>
                      <a:pt x="0" y="548"/>
                    </a:lnTo>
                    <a:lnTo>
                      <a:pt x="1115" y="1662"/>
                    </a:lnTo>
                    <a:lnTo>
                      <a:pt x="1640" y="1136"/>
                    </a:lnTo>
                    <a:lnTo>
                      <a:pt x="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3807343" y="1571264"/>
                <a:ext cx="24869" cy="24570"/>
              </a:xfrm>
              <a:custGeom>
                <a:avLst/>
                <a:gdLst/>
                <a:ahLst/>
                <a:cxnLst/>
                <a:rect l="l" t="t" r="r" b="b"/>
                <a:pathLst>
                  <a:path w="1661" h="1641" extrusionOk="0">
                    <a:moveTo>
                      <a:pt x="526" y="0"/>
                    </a:moveTo>
                    <a:lnTo>
                      <a:pt x="0" y="526"/>
                    </a:lnTo>
                    <a:lnTo>
                      <a:pt x="1114" y="1640"/>
                    </a:lnTo>
                    <a:lnTo>
                      <a:pt x="1661" y="1115"/>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3811745" y="1533488"/>
                <a:ext cx="41249" cy="41564"/>
              </a:xfrm>
              <a:custGeom>
                <a:avLst/>
                <a:gdLst/>
                <a:ahLst/>
                <a:cxnLst/>
                <a:rect l="l" t="t" r="r" b="b"/>
                <a:pathLst>
                  <a:path w="2755" h="2776" extrusionOk="0">
                    <a:moveTo>
                      <a:pt x="526" y="0"/>
                    </a:moveTo>
                    <a:lnTo>
                      <a:pt x="0" y="526"/>
                    </a:lnTo>
                    <a:lnTo>
                      <a:pt x="2229" y="2776"/>
                    </a:lnTo>
                    <a:lnTo>
                      <a:pt x="2755" y="222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3597998" y="1780594"/>
                <a:ext cx="24570" cy="24570"/>
              </a:xfrm>
              <a:custGeom>
                <a:avLst/>
                <a:gdLst/>
                <a:ahLst/>
                <a:cxnLst/>
                <a:rect l="l" t="t" r="r" b="b"/>
                <a:pathLst>
                  <a:path w="1641" h="1641" extrusionOk="0">
                    <a:moveTo>
                      <a:pt x="526" y="1"/>
                    </a:moveTo>
                    <a:lnTo>
                      <a:pt x="1" y="526"/>
                    </a:lnTo>
                    <a:lnTo>
                      <a:pt x="1115" y="1640"/>
                    </a:lnTo>
                    <a:lnTo>
                      <a:pt x="1641" y="1115"/>
                    </a:lnTo>
                    <a:lnTo>
                      <a:pt x="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3623181" y="1625090"/>
                <a:ext cx="108940" cy="108925"/>
              </a:xfrm>
              <a:custGeom>
                <a:avLst/>
                <a:gdLst/>
                <a:ahLst/>
                <a:cxnLst/>
                <a:rect l="l" t="t" r="r" b="b"/>
                <a:pathLst>
                  <a:path w="7276" h="7275" extrusionOk="0">
                    <a:moveTo>
                      <a:pt x="3070" y="1"/>
                    </a:moveTo>
                    <a:lnTo>
                      <a:pt x="1" y="3049"/>
                    </a:lnTo>
                    <a:lnTo>
                      <a:pt x="4206" y="7275"/>
                    </a:lnTo>
                    <a:lnTo>
                      <a:pt x="7275" y="4205"/>
                    </a:lnTo>
                    <a:lnTo>
                      <a:pt x="3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3517416" y="1493826"/>
                <a:ext cx="316698" cy="313225"/>
              </a:xfrm>
              <a:custGeom>
                <a:avLst/>
                <a:gdLst/>
                <a:ahLst/>
                <a:cxnLst/>
                <a:rect l="l" t="t" r="r" b="b"/>
                <a:pathLst>
                  <a:path w="21152" h="20920" extrusionOk="0">
                    <a:moveTo>
                      <a:pt x="2387" y="0"/>
                    </a:moveTo>
                    <a:cubicBezTo>
                      <a:pt x="1835" y="0"/>
                      <a:pt x="1283" y="211"/>
                      <a:pt x="863" y="631"/>
                    </a:cubicBezTo>
                    <a:cubicBezTo>
                      <a:pt x="1" y="1472"/>
                      <a:pt x="1" y="2839"/>
                      <a:pt x="863" y="3701"/>
                    </a:cubicBezTo>
                    <a:lnTo>
                      <a:pt x="18082" y="20920"/>
                    </a:lnTo>
                    <a:lnTo>
                      <a:pt x="21151" y="17871"/>
                    </a:lnTo>
                    <a:lnTo>
                      <a:pt x="3911" y="631"/>
                    </a:lnTo>
                    <a:cubicBezTo>
                      <a:pt x="3491" y="211"/>
                      <a:pt x="2939" y="0"/>
                      <a:pt x="2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3788133" y="1761399"/>
                <a:ext cx="73230" cy="72287"/>
              </a:xfrm>
              <a:custGeom>
                <a:avLst/>
                <a:gdLst/>
                <a:ahLst/>
                <a:cxnLst/>
                <a:rect l="l" t="t" r="r" b="b"/>
                <a:pathLst>
                  <a:path w="4891" h="4828" extrusionOk="0">
                    <a:moveTo>
                      <a:pt x="3070" y="0"/>
                    </a:moveTo>
                    <a:lnTo>
                      <a:pt x="1" y="3049"/>
                    </a:lnTo>
                    <a:lnTo>
                      <a:pt x="4521" y="4815"/>
                    </a:lnTo>
                    <a:cubicBezTo>
                      <a:pt x="4546" y="4823"/>
                      <a:pt x="4572" y="4827"/>
                      <a:pt x="4597" y="4827"/>
                    </a:cubicBezTo>
                    <a:cubicBezTo>
                      <a:pt x="4756" y="4827"/>
                      <a:pt x="4891" y="4666"/>
                      <a:pt x="4836" y="4520"/>
                    </a:cubicBezTo>
                    <a:lnTo>
                      <a:pt x="30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3822136" y="1761399"/>
                <a:ext cx="39198" cy="72407"/>
              </a:xfrm>
              <a:custGeom>
                <a:avLst/>
                <a:gdLst/>
                <a:ahLst/>
                <a:cxnLst/>
                <a:rect l="l" t="t" r="r" b="b"/>
                <a:pathLst>
                  <a:path w="2618" h="4836" extrusionOk="0">
                    <a:moveTo>
                      <a:pt x="799" y="0"/>
                    </a:moveTo>
                    <a:lnTo>
                      <a:pt x="0" y="778"/>
                    </a:lnTo>
                    <a:lnTo>
                      <a:pt x="1451" y="4499"/>
                    </a:lnTo>
                    <a:lnTo>
                      <a:pt x="2250" y="4815"/>
                    </a:lnTo>
                    <a:cubicBezTo>
                      <a:pt x="2282" y="4829"/>
                      <a:pt x="2313" y="4835"/>
                      <a:pt x="2344" y="4835"/>
                    </a:cubicBezTo>
                    <a:cubicBezTo>
                      <a:pt x="2495" y="4835"/>
                      <a:pt x="2618" y="4678"/>
                      <a:pt x="2565" y="4520"/>
                    </a:cubicBezTo>
                    <a:lnTo>
                      <a:pt x="7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3541656" y="1493781"/>
                <a:ext cx="292458" cy="313270"/>
              </a:xfrm>
              <a:custGeom>
                <a:avLst/>
                <a:gdLst/>
                <a:ahLst/>
                <a:cxnLst/>
                <a:rect l="l" t="t" r="r" b="b"/>
                <a:pathLst>
                  <a:path w="19533" h="20923" extrusionOk="0">
                    <a:moveTo>
                      <a:pt x="789" y="0"/>
                    </a:moveTo>
                    <a:cubicBezTo>
                      <a:pt x="524" y="0"/>
                      <a:pt x="257" y="49"/>
                      <a:pt x="1" y="151"/>
                    </a:cubicBezTo>
                    <a:cubicBezTo>
                      <a:pt x="295" y="256"/>
                      <a:pt x="547" y="424"/>
                      <a:pt x="778" y="634"/>
                    </a:cubicBezTo>
                    <a:lnTo>
                      <a:pt x="15706" y="15561"/>
                    </a:lnTo>
                    <a:cubicBezTo>
                      <a:pt x="16967" y="16844"/>
                      <a:pt x="16967" y="18904"/>
                      <a:pt x="15706" y="20166"/>
                    </a:cubicBezTo>
                    <a:lnTo>
                      <a:pt x="16463" y="20923"/>
                    </a:lnTo>
                    <a:lnTo>
                      <a:pt x="19532" y="17874"/>
                    </a:lnTo>
                    <a:lnTo>
                      <a:pt x="2292" y="634"/>
                    </a:lnTo>
                    <a:cubicBezTo>
                      <a:pt x="1893" y="220"/>
                      <a:pt x="1348"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3834728" y="1807979"/>
                <a:ext cx="26636" cy="25708"/>
              </a:xfrm>
              <a:custGeom>
                <a:avLst/>
                <a:gdLst/>
                <a:ahLst/>
                <a:cxnLst/>
                <a:rect l="l" t="t" r="r" b="b"/>
                <a:pathLst>
                  <a:path w="1779" h="1717" extrusionOk="0">
                    <a:moveTo>
                      <a:pt x="1157" y="1"/>
                    </a:moveTo>
                    <a:lnTo>
                      <a:pt x="0" y="1157"/>
                    </a:lnTo>
                    <a:lnTo>
                      <a:pt x="1409" y="1704"/>
                    </a:lnTo>
                    <a:cubicBezTo>
                      <a:pt x="1434" y="1712"/>
                      <a:pt x="1460" y="1716"/>
                      <a:pt x="1485" y="1716"/>
                    </a:cubicBezTo>
                    <a:cubicBezTo>
                      <a:pt x="1644" y="1716"/>
                      <a:pt x="1779" y="1555"/>
                      <a:pt x="1724" y="1409"/>
                    </a:cubicBezTo>
                    <a:lnTo>
                      <a:pt x="11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3552047" y="1524984"/>
                <a:ext cx="68320" cy="68334"/>
              </a:xfrm>
              <a:custGeom>
                <a:avLst/>
                <a:gdLst/>
                <a:ahLst/>
                <a:cxnLst/>
                <a:rect l="l" t="t" r="r" b="b"/>
                <a:pathLst>
                  <a:path w="4563" h="4564" extrusionOk="0">
                    <a:moveTo>
                      <a:pt x="3049" y="1"/>
                    </a:moveTo>
                    <a:lnTo>
                      <a:pt x="0" y="3070"/>
                    </a:lnTo>
                    <a:lnTo>
                      <a:pt x="1493" y="4563"/>
                    </a:lnTo>
                    <a:lnTo>
                      <a:pt x="4563" y="1494"/>
                    </a:lnTo>
                    <a:lnTo>
                      <a:pt x="30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3593288" y="1566212"/>
                <a:ext cx="228839" cy="228734"/>
              </a:xfrm>
              <a:custGeom>
                <a:avLst/>
                <a:gdLst/>
                <a:ahLst/>
                <a:cxnLst/>
                <a:rect l="l" t="t" r="r" b="b"/>
                <a:pathLst>
                  <a:path w="14802" h="14824" extrusionOk="0">
                    <a:moveTo>
                      <a:pt x="526" y="1"/>
                    </a:moveTo>
                    <a:lnTo>
                      <a:pt x="1" y="548"/>
                    </a:lnTo>
                    <a:lnTo>
                      <a:pt x="14276" y="14823"/>
                    </a:lnTo>
                    <a:lnTo>
                      <a:pt x="14802" y="14298"/>
                    </a:lnTo>
                    <a:lnTo>
                      <a:pt x="5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 name="Google Shape;323;p28"/>
          <p:cNvGrpSpPr/>
          <p:nvPr/>
        </p:nvGrpSpPr>
        <p:grpSpPr>
          <a:xfrm>
            <a:off x="6060970" y="1372734"/>
            <a:ext cx="673867" cy="862555"/>
            <a:chOff x="6380243" y="2778378"/>
            <a:chExt cx="673867" cy="862555"/>
          </a:xfrm>
        </p:grpSpPr>
        <p:grpSp>
          <p:nvGrpSpPr>
            <p:cNvPr id="324" name="Google Shape;324;p28"/>
            <p:cNvGrpSpPr/>
            <p:nvPr/>
          </p:nvGrpSpPr>
          <p:grpSpPr>
            <a:xfrm>
              <a:off x="6380243" y="2778378"/>
              <a:ext cx="673867" cy="862555"/>
              <a:chOff x="6380243" y="2778378"/>
              <a:chExt cx="673867" cy="862555"/>
            </a:xfrm>
          </p:grpSpPr>
          <p:grpSp>
            <p:nvGrpSpPr>
              <p:cNvPr id="325" name="Google Shape;325;p28"/>
              <p:cNvGrpSpPr/>
              <p:nvPr/>
            </p:nvGrpSpPr>
            <p:grpSpPr>
              <a:xfrm>
                <a:off x="6394592" y="2778378"/>
                <a:ext cx="645176" cy="276273"/>
                <a:chOff x="7100179" y="2134325"/>
                <a:chExt cx="878627" cy="376239"/>
              </a:xfrm>
            </p:grpSpPr>
            <p:sp>
              <p:nvSpPr>
                <p:cNvPr id="326" name="Google Shape;326;p28"/>
                <p:cNvSpPr/>
                <p:nvPr/>
              </p:nvSpPr>
              <p:spPr>
                <a:xfrm>
                  <a:off x="7100179" y="2399579"/>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7899306" y="2431064"/>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7636525" y="2281979"/>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7422951" y="2134325"/>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7765636" y="2213824"/>
                  <a:ext cx="20700" cy="2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7386563" y="2320081"/>
                  <a:ext cx="20700" cy="2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7216008" y="2261284"/>
                  <a:ext cx="20700" cy="2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8"/>
              <p:cNvSpPr/>
              <p:nvPr/>
            </p:nvSpPr>
            <p:spPr>
              <a:xfrm>
                <a:off x="6380243" y="2967066"/>
                <a:ext cx="673867" cy="673867"/>
              </a:xfrm>
              <a:prstGeom prst="ellipse">
                <a:avLst/>
              </a:prstGeom>
              <a:solidFill>
                <a:schemeClr val="dk1"/>
              </a:solid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8"/>
            <p:cNvGrpSpPr/>
            <p:nvPr/>
          </p:nvGrpSpPr>
          <p:grpSpPr>
            <a:xfrm>
              <a:off x="6523289" y="3160665"/>
              <a:ext cx="387781" cy="286680"/>
              <a:chOff x="6633976" y="2459552"/>
              <a:chExt cx="387781" cy="286680"/>
            </a:xfrm>
          </p:grpSpPr>
          <p:sp>
            <p:nvSpPr>
              <p:cNvPr id="335" name="Google Shape;335;p28"/>
              <p:cNvSpPr/>
              <p:nvPr/>
            </p:nvSpPr>
            <p:spPr>
              <a:xfrm>
                <a:off x="6635473" y="2459552"/>
                <a:ext cx="386285" cy="205773"/>
              </a:xfrm>
              <a:custGeom>
                <a:avLst/>
                <a:gdLst/>
                <a:ahLst/>
                <a:cxnLst/>
                <a:rect l="l" t="t" r="r" b="b"/>
                <a:pathLst>
                  <a:path w="14710" h="7836" extrusionOk="0">
                    <a:moveTo>
                      <a:pt x="5944" y="1"/>
                    </a:moveTo>
                    <a:cubicBezTo>
                      <a:pt x="4569" y="1"/>
                      <a:pt x="3205" y="834"/>
                      <a:pt x="2747" y="2380"/>
                    </a:cubicBezTo>
                    <a:lnTo>
                      <a:pt x="2728" y="2380"/>
                    </a:lnTo>
                    <a:cubicBezTo>
                      <a:pt x="1216" y="2380"/>
                      <a:pt x="0" y="3596"/>
                      <a:pt x="0" y="5108"/>
                    </a:cubicBezTo>
                    <a:cubicBezTo>
                      <a:pt x="0" y="6610"/>
                      <a:pt x="1216" y="7835"/>
                      <a:pt x="2728" y="7835"/>
                    </a:cubicBezTo>
                    <a:lnTo>
                      <a:pt x="12451" y="7835"/>
                    </a:lnTo>
                    <a:cubicBezTo>
                      <a:pt x="13696" y="7835"/>
                      <a:pt x="14710" y="6821"/>
                      <a:pt x="14710" y="5577"/>
                    </a:cubicBezTo>
                    <a:cubicBezTo>
                      <a:pt x="14710" y="4333"/>
                      <a:pt x="13696" y="3328"/>
                      <a:pt x="12451" y="3328"/>
                    </a:cubicBezTo>
                    <a:cubicBezTo>
                      <a:pt x="12375" y="3328"/>
                      <a:pt x="12298" y="3328"/>
                      <a:pt x="12212" y="3337"/>
                    </a:cubicBezTo>
                    <a:cubicBezTo>
                      <a:pt x="11852" y="2172"/>
                      <a:pt x="10772" y="1424"/>
                      <a:pt x="9614" y="1424"/>
                    </a:cubicBezTo>
                    <a:cubicBezTo>
                      <a:pt x="9327" y="1424"/>
                      <a:pt x="9035" y="1470"/>
                      <a:pt x="8748" y="1567"/>
                    </a:cubicBezTo>
                    <a:cubicBezTo>
                      <a:pt x="8087" y="504"/>
                      <a:pt x="7012" y="1"/>
                      <a:pt x="59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6633976" y="2522051"/>
                <a:ext cx="352856" cy="143012"/>
              </a:xfrm>
              <a:custGeom>
                <a:avLst/>
                <a:gdLst/>
                <a:ahLst/>
                <a:cxnLst/>
                <a:rect l="l" t="t" r="r" b="b"/>
                <a:pathLst>
                  <a:path w="13437" h="5446" extrusionOk="0">
                    <a:moveTo>
                      <a:pt x="2661" y="0"/>
                    </a:moveTo>
                    <a:cubicBezTo>
                      <a:pt x="1168" y="67"/>
                      <a:pt x="0" y="1321"/>
                      <a:pt x="48" y="2814"/>
                    </a:cubicBezTo>
                    <a:cubicBezTo>
                      <a:pt x="96" y="4307"/>
                      <a:pt x="1378" y="5446"/>
                      <a:pt x="2862" y="5446"/>
                    </a:cubicBezTo>
                    <a:lnTo>
                      <a:pt x="12690" y="5446"/>
                    </a:lnTo>
                    <a:cubicBezTo>
                      <a:pt x="13437" y="5388"/>
                      <a:pt x="13370" y="4269"/>
                      <a:pt x="12623" y="4269"/>
                    </a:cubicBezTo>
                    <a:lnTo>
                      <a:pt x="10738" y="4269"/>
                    </a:lnTo>
                    <a:cubicBezTo>
                      <a:pt x="10604" y="4269"/>
                      <a:pt x="10499" y="4154"/>
                      <a:pt x="10499" y="4029"/>
                    </a:cubicBezTo>
                    <a:lnTo>
                      <a:pt x="10499" y="3273"/>
                    </a:lnTo>
                    <a:cubicBezTo>
                      <a:pt x="10499" y="3024"/>
                      <a:pt x="10393" y="2776"/>
                      <a:pt x="10221" y="2603"/>
                    </a:cubicBezTo>
                    <a:lnTo>
                      <a:pt x="8833" y="1216"/>
                    </a:lnTo>
                    <a:cubicBezTo>
                      <a:pt x="8652" y="1043"/>
                      <a:pt x="8412" y="938"/>
                      <a:pt x="8163" y="938"/>
                    </a:cubicBezTo>
                    <a:lnTo>
                      <a:pt x="5034" y="938"/>
                    </a:lnTo>
                    <a:cubicBezTo>
                      <a:pt x="4642" y="938"/>
                      <a:pt x="4316" y="1263"/>
                      <a:pt x="4316" y="1656"/>
                    </a:cubicBezTo>
                    <a:lnTo>
                      <a:pt x="4316" y="3867"/>
                    </a:lnTo>
                    <a:cubicBezTo>
                      <a:pt x="4316" y="4000"/>
                      <a:pt x="4206" y="4102"/>
                      <a:pt x="4082" y="4102"/>
                    </a:cubicBezTo>
                    <a:cubicBezTo>
                      <a:pt x="4055" y="4102"/>
                      <a:pt x="4028" y="4097"/>
                      <a:pt x="4000" y="4087"/>
                    </a:cubicBezTo>
                    <a:cubicBezTo>
                      <a:pt x="2316" y="3503"/>
                      <a:pt x="1646" y="1474"/>
                      <a:pt x="26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6759867" y="2559235"/>
                <a:ext cx="137261" cy="186997"/>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6792613" y="2632553"/>
                <a:ext cx="72189" cy="84163"/>
              </a:xfrm>
              <a:custGeom>
                <a:avLst/>
                <a:gdLst/>
                <a:ahLst/>
                <a:cxnLst/>
                <a:rect l="l" t="t" r="r" b="b"/>
                <a:pathLst>
                  <a:path w="2749" h="3205" extrusionOk="0">
                    <a:moveTo>
                      <a:pt x="1371" y="1"/>
                    </a:moveTo>
                    <a:cubicBezTo>
                      <a:pt x="1285" y="1"/>
                      <a:pt x="1199" y="37"/>
                      <a:pt x="1137" y="108"/>
                    </a:cubicBezTo>
                    <a:lnTo>
                      <a:pt x="189" y="1295"/>
                    </a:lnTo>
                    <a:cubicBezTo>
                      <a:pt x="1" y="1526"/>
                      <a:pt x="205" y="1792"/>
                      <a:pt x="422" y="1792"/>
                    </a:cubicBezTo>
                    <a:cubicBezTo>
                      <a:pt x="502" y="1792"/>
                      <a:pt x="584" y="1756"/>
                      <a:pt x="649" y="1668"/>
                    </a:cubicBezTo>
                    <a:lnTo>
                      <a:pt x="1070" y="1142"/>
                    </a:lnTo>
                    <a:lnTo>
                      <a:pt x="1070" y="2903"/>
                    </a:lnTo>
                    <a:cubicBezTo>
                      <a:pt x="1070" y="3104"/>
                      <a:pt x="1220" y="3204"/>
                      <a:pt x="1371" y="3204"/>
                    </a:cubicBezTo>
                    <a:cubicBezTo>
                      <a:pt x="1522" y="3204"/>
                      <a:pt x="1673" y="3104"/>
                      <a:pt x="1673" y="2903"/>
                    </a:cubicBezTo>
                    <a:lnTo>
                      <a:pt x="1673" y="1142"/>
                    </a:lnTo>
                    <a:lnTo>
                      <a:pt x="2094" y="1668"/>
                    </a:lnTo>
                    <a:cubicBezTo>
                      <a:pt x="2161" y="1756"/>
                      <a:pt x="2245" y="1792"/>
                      <a:pt x="2326" y="1792"/>
                    </a:cubicBezTo>
                    <a:cubicBezTo>
                      <a:pt x="2546" y="1792"/>
                      <a:pt x="2749" y="1526"/>
                      <a:pt x="2553" y="1295"/>
                    </a:cubicBezTo>
                    <a:lnTo>
                      <a:pt x="1606" y="108"/>
                    </a:lnTo>
                    <a:cubicBezTo>
                      <a:pt x="1543" y="37"/>
                      <a:pt x="1457" y="1"/>
                      <a:pt x="1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6792429" y="2477882"/>
                <a:ext cx="58875" cy="39416"/>
              </a:xfrm>
              <a:custGeom>
                <a:avLst/>
                <a:gdLst/>
                <a:ahLst/>
                <a:cxnLst/>
                <a:rect l="l" t="t" r="r" b="b"/>
                <a:pathLst>
                  <a:path w="2242" h="1501" extrusionOk="0">
                    <a:moveTo>
                      <a:pt x="416" y="1"/>
                    </a:moveTo>
                    <a:cubicBezTo>
                      <a:pt x="87" y="1"/>
                      <a:pt x="0" y="519"/>
                      <a:pt x="369" y="591"/>
                    </a:cubicBezTo>
                    <a:cubicBezTo>
                      <a:pt x="866" y="687"/>
                      <a:pt x="1306" y="974"/>
                      <a:pt x="1613" y="1376"/>
                    </a:cubicBezTo>
                    <a:cubicBezTo>
                      <a:pt x="1670" y="1453"/>
                      <a:pt x="1756" y="1500"/>
                      <a:pt x="1852" y="1500"/>
                    </a:cubicBezTo>
                    <a:cubicBezTo>
                      <a:pt x="1856" y="1501"/>
                      <a:pt x="1860" y="1501"/>
                      <a:pt x="1864" y="1501"/>
                    </a:cubicBezTo>
                    <a:cubicBezTo>
                      <a:pt x="2105" y="1501"/>
                      <a:pt x="2242" y="1220"/>
                      <a:pt x="2091" y="1022"/>
                    </a:cubicBezTo>
                    <a:cubicBezTo>
                      <a:pt x="1699" y="496"/>
                      <a:pt x="1125" y="141"/>
                      <a:pt x="483" y="7"/>
                    </a:cubicBezTo>
                    <a:cubicBezTo>
                      <a:pt x="460" y="3"/>
                      <a:pt x="437" y="1"/>
                      <a:pt x="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6891823" y="2516720"/>
                <a:ext cx="47005" cy="38024"/>
              </a:xfrm>
              <a:custGeom>
                <a:avLst/>
                <a:gdLst/>
                <a:ahLst/>
                <a:cxnLst/>
                <a:rect l="l" t="t" r="r" b="b"/>
                <a:pathLst>
                  <a:path w="1790" h="1448" extrusionOk="0">
                    <a:moveTo>
                      <a:pt x="425" y="1"/>
                    </a:moveTo>
                    <a:cubicBezTo>
                      <a:pt x="127" y="1"/>
                      <a:pt x="1" y="465"/>
                      <a:pt x="335" y="576"/>
                    </a:cubicBezTo>
                    <a:cubicBezTo>
                      <a:pt x="689" y="701"/>
                      <a:pt x="986" y="959"/>
                      <a:pt x="1158" y="1285"/>
                    </a:cubicBezTo>
                    <a:cubicBezTo>
                      <a:pt x="1206" y="1380"/>
                      <a:pt x="1311" y="1447"/>
                      <a:pt x="1417" y="1447"/>
                    </a:cubicBezTo>
                    <a:cubicBezTo>
                      <a:pt x="1646" y="1447"/>
                      <a:pt x="1790" y="1208"/>
                      <a:pt x="1685" y="1007"/>
                    </a:cubicBezTo>
                    <a:cubicBezTo>
                      <a:pt x="1436" y="548"/>
                      <a:pt x="1024" y="194"/>
                      <a:pt x="536" y="21"/>
                    </a:cubicBezTo>
                    <a:cubicBezTo>
                      <a:pt x="497" y="7"/>
                      <a:pt x="460" y="1"/>
                      <a:pt x="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8" name="Google Shape;408;p28">
            <a:hlinkClick r:id="" action="ppaction://noaction"/>
          </p:cNvPr>
          <p:cNvSpPr/>
          <p:nvPr/>
        </p:nvSpPr>
        <p:spPr>
          <a:xfrm>
            <a:off x="2075545" y="1561496"/>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a:hlinkClick r:id="rId3" action="ppaction://hlinksldjump"/>
          </p:cNvPr>
          <p:cNvSpPr/>
          <p:nvPr/>
        </p:nvSpPr>
        <p:spPr>
          <a:xfrm>
            <a:off x="6060970" y="1561496"/>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3" action="ppaction://hlinksldjump"/>
          </p:cNvPr>
          <p:cNvSpPr/>
          <p:nvPr/>
        </p:nvSpPr>
        <p:spPr>
          <a:xfrm>
            <a:off x="693867"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a:hlinkClick r:id="rId4" action="ppaction://hlinksldjump"/>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rId5"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8"/>
          <p:cNvGrpSpPr/>
          <p:nvPr/>
        </p:nvGrpSpPr>
        <p:grpSpPr>
          <a:xfrm>
            <a:off x="238515" y="90242"/>
            <a:ext cx="216784" cy="199039"/>
            <a:chOff x="285677" y="4429254"/>
            <a:chExt cx="216784" cy="199039"/>
          </a:xfrm>
        </p:grpSpPr>
        <p:sp>
          <p:nvSpPr>
            <p:cNvPr id="978" name="Google Shape;978;p3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8">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2616;p62">
            <a:extLst>
              <a:ext uri="{FF2B5EF4-FFF2-40B4-BE49-F238E27FC236}">
                <a16:creationId xmlns:a16="http://schemas.microsoft.com/office/drawing/2014/main" id="{D958C3A0-9086-4DC6-A825-5F5647ED745C}"/>
              </a:ext>
            </a:extLst>
          </p:cNvPr>
          <p:cNvPicPr preferRelativeResize="0"/>
          <p:nvPr/>
        </p:nvPicPr>
        <p:blipFill>
          <a:blip r:embed="rId7"/>
          <a:srcRect l="17541" r="17541"/>
          <a:stretch/>
        </p:blipFill>
        <p:spPr>
          <a:xfrm>
            <a:off x="4400275" y="904700"/>
            <a:ext cx="4298100" cy="3724200"/>
          </a:xfrm>
          <a:prstGeom prst="roundRect">
            <a:avLst>
              <a:gd name="adj" fmla="val 5409"/>
            </a:avLst>
          </a:prstGeom>
          <a:noFill/>
          <a:ln>
            <a:noFill/>
          </a:ln>
        </p:spPr>
      </p:pic>
      <p:grpSp>
        <p:nvGrpSpPr>
          <p:cNvPr id="52" name="Google Shape;2617;p62">
            <a:extLst>
              <a:ext uri="{FF2B5EF4-FFF2-40B4-BE49-F238E27FC236}">
                <a16:creationId xmlns:a16="http://schemas.microsoft.com/office/drawing/2014/main" id="{73AAB2F1-17E5-483F-8F33-AB37D5AF3EB2}"/>
              </a:ext>
            </a:extLst>
          </p:cNvPr>
          <p:cNvGrpSpPr/>
          <p:nvPr/>
        </p:nvGrpSpPr>
        <p:grpSpPr>
          <a:xfrm>
            <a:off x="444900" y="1505100"/>
            <a:ext cx="4498500" cy="2330700"/>
            <a:chOff x="445050" y="393000"/>
            <a:chExt cx="4498500" cy="2330700"/>
          </a:xfrm>
        </p:grpSpPr>
        <p:sp>
          <p:nvSpPr>
            <p:cNvPr id="53" name="Google Shape;2618;p62">
              <a:extLst>
                <a:ext uri="{FF2B5EF4-FFF2-40B4-BE49-F238E27FC236}">
                  <a16:creationId xmlns:a16="http://schemas.microsoft.com/office/drawing/2014/main" id="{C1EE11CA-B43D-4E84-A707-F0C94277FA24}"/>
                </a:ext>
              </a:extLst>
            </p:cNvPr>
            <p:cNvSpPr/>
            <p:nvPr/>
          </p:nvSpPr>
          <p:spPr>
            <a:xfrm>
              <a:off x="445350" y="393000"/>
              <a:ext cx="4498200" cy="2330700"/>
            </a:xfrm>
            <a:prstGeom prst="roundRect">
              <a:avLst>
                <a:gd name="adj" fmla="val 9794"/>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619;p62">
              <a:extLst>
                <a:ext uri="{FF2B5EF4-FFF2-40B4-BE49-F238E27FC236}">
                  <a16:creationId xmlns:a16="http://schemas.microsoft.com/office/drawing/2014/main" id="{76A070A4-E3AC-481D-8B13-1811EDA2292E}"/>
                </a:ext>
              </a:extLst>
            </p:cNvPr>
            <p:cNvGrpSpPr/>
            <p:nvPr/>
          </p:nvGrpSpPr>
          <p:grpSpPr>
            <a:xfrm>
              <a:off x="445050" y="393000"/>
              <a:ext cx="4498200" cy="392400"/>
              <a:chOff x="-8550475" y="393012"/>
              <a:chExt cx="4498200" cy="392400"/>
            </a:xfrm>
          </p:grpSpPr>
          <p:sp>
            <p:nvSpPr>
              <p:cNvPr id="55" name="Google Shape;2620;p62">
                <a:extLst>
                  <a:ext uri="{FF2B5EF4-FFF2-40B4-BE49-F238E27FC236}">
                    <a16:creationId xmlns:a16="http://schemas.microsoft.com/office/drawing/2014/main" id="{F09EC9DE-DDD4-4A1A-A31D-58EBCE0BFF32}"/>
                  </a:ext>
                </a:extLst>
              </p:cNvPr>
              <p:cNvSpPr/>
              <p:nvPr/>
            </p:nvSpPr>
            <p:spPr>
              <a:xfrm>
                <a:off x="-8550475" y="393012"/>
                <a:ext cx="44982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1;p62">
                <a:extLst>
                  <a:ext uri="{FF2B5EF4-FFF2-40B4-BE49-F238E27FC236}">
                    <a16:creationId xmlns:a16="http://schemas.microsoft.com/office/drawing/2014/main" id="{F4293E75-BCE4-417E-B0D3-DD86049AF9B3}"/>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2;p62">
                <a:extLst>
                  <a:ext uri="{FF2B5EF4-FFF2-40B4-BE49-F238E27FC236}">
                    <a16:creationId xmlns:a16="http://schemas.microsoft.com/office/drawing/2014/main" id="{0D2E2265-322A-4E82-95A6-37F331E113F9}"/>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3;p62">
                <a:extLst>
                  <a:ext uri="{FF2B5EF4-FFF2-40B4-BE49-F238E27FC236}">
                    <a16:creationId xmlns:a16="http://schemas.microsoft.com/office/drawing/2014/main" id="{56A00304-1798-49B1-A7FB-ADF6FC90367D}"/>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2624;p62">
            <a:extLst>
              <a:ext uri="{FF2B5EF4-FFF2-40B4-BE49-F238E27FC236}">
                <a16:creationId xmlns:a16="http://schemas.microsoft.com/office/drawing/2014/main" id="{BA111678-E3BB-4454-BB4A-1D702238810B}"/>
              </a:ext>
            </a:extLst>
          </p:cNvPr>
          <p:cNvGrpSpPr/>
          <p:nvPr/>
        </p:nvGrpSpPr>
        <p:grpSpPr>
          <a:xfrm>
            <a:off x="4401700" y="758200"/>
            <a:ext cx="4298100" cy="392400"/>
            <a:chOff x="-8550475" y="393012"/>
            <a:chExt cx="4298100" cy="392400"/>
          </a:xfrm>
        </p:grpSpPr>
        <p:sp>
          <p:nvSpPr>
            <p:cNvPr id="60" name="Google Shape;2625;p62">
              <a:extLst>
                <a:ext uri="{FF2B5EF4-FFF2-40B4-BE49-F238E27FC236}">
                  <a16:creationId xmlns:a16="http://schemas.microsoft.com/office/drawing/2014/main" id="{BCC1319E-1606-4EE6-8C39-602E9EA9B52C}"/>
                </a:ext>
              </a:extLst>
            </p:cNvPr>
            <p:cNvSpPr/>
            <p:nvPr/>
          </p:nvSpPr>
          <p:spPr>
            <a:xfrm>
              <a:off x="-8550475" y="393012"/>
              <a:ext cx="4298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26;p62">
              <a:extLst>
                <a:ext uri="{FF2B5EF4-FFF2-40B4-BE49-F238E27FC236}">
                  <a16:creationId xmlns:a16="http://schemas.microsoft.com/office/drawing/2014/main" id="{101ABAFD-487A-43A1-B895-04751568E8E9}"/>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27;p62">
              <a:extLst>
                <a:ext uri="{FF2B5EF4-FFF2-40B4-BE49-F238E27FC236}">
                  <a16:creationId xmlns:a16="http://schemas.microsoft.com/office/drawing/2014/main" id="{949E7B69-E176-445F-A36C-FA08BD32F5CF}"/>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28;p62">
              <a:extLst>
                <a:ext uri="{FF2B5EF4-FFF2-40B4-BE49-F238E27FC236}">
                  <a16:creationId xmlns:a16="http://schemas.microsoft.com/office/drawing/2014/main" id="{A30B9C37-36E4-40D5-8E60-657DE43F4BF6}"/>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701;p33">
            <a:extLst>
              <a:ext uri="{FF2B5EF4-FFF2-40B4-BE49-F238E27FC236}">
                <a16:creationId xmlns:a16="http://schemas.microsoft.com/office/drawing/2014/main" id="{601A3766-82A5-4843-AFCC-A54D129B1A3A}"/>
              </a:ext>
            </a:extLst>
          </p:cNvPr>
          <p:cNvSpPr txBox="1">
            <a:spLocks/>
          </p:cNvSpPr>
          <p:nvPr/>
        </p:nvSpPr>
        <p:spPr>
          <a:xfrm flipH="1">
            <a:off x="526464" y="2893013"/>
            <a:ext cx="4194900" cy="463200"/>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tr-TR" dirty="0" err="1">
                <a:solidFill>
                  <a:srgbClr val="666666"/>
                </a:solidFill>
              </a:rPr>
              <a:t>Wireshark</a:t>
            </a:r>
            <a:r>
              <a:rPr lang="tr-TR" dirty="0">
                <a:solidFill>
                  <a:srgbClr val="666666"/>
                </a:solidFill>
              </a:rPr>
              <a:t> – </a:t>
            </a:r>
            <a:r>
              <a:rPr lang="tr-TR" dirty="0" err="1">
                <a:solidFill>
                  <a:srgbClr val="666666"/>
                </a:solidFill>
              </a:rPr>
              <a:t>TCPView</a:t>
            </a:r>
            <a:r>
              <a:rPr lang="tr-TR" dirty="0">
                <a:solidFill>
                  <a:srgbClr val="666666"/>
                </a:solidFill>
              </a:rPr>
              <a:t> – </a:t>
            </a:r>
            <a:r>
              <a:rPr lang="tr-TR" dirty="0" err="1">
                <a:solidFill>
                  <a:srgbClr val="666666"/>
                </a:solidFill>
              </a:rPr>
              <a:t>netstat</a:t>
            </a:r>
            <a:endParaRPr lang="tr-TR" dirty="0">
              <a:solidFill>
                <a:srgbClr val="666666"/>
              </a:solidFill>
            </a:endParaRPr>
          </a:p>
        </p:txBody>
      </p:sp>
      <p:sp>
        <p:nvSpPr>
          <p:cNvPr id="82" name="Google Shape;702;p33">
            <a:extLst>
              <a:ext uri="{FF2B5EF4-FFF2-40B4-BE49-F238E27FC236}">
                <a16:creationId xmlns:a16="http://schemas.microsoft.com/office/drawing/2014/main" id="{2F4C9870-0F73-4E34-AC4C-F9F58408B14D}"/>
              </a:ext>
            </a:extLst>
          </p:cNvPr>
          <p:cNvSpPr txBox="1">
            <a:spLocks/>
          </p:cNvSpPr>
          <p:nvPr/>
        </p:nvSpPr>
        <p:spPr>
          <a:xfrm flipH="1">
            <a:off x="526464" y="2362888"/>
            <a:ext cx="4194900" cy="60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tr-TR" dirty="0" err="1">
                <a:solidFill>
                  <a:schemeClr val="bg1"/>
                </a:solidFill>
              </a:rPr>
              <a:t>Experimental</a:t>
            </a:r>
            <a:r>
              <a:rPr lang="tr-TR" dirty="0">
                <a:solidFill>
                  <a:schemeClr val="bg1"/>
                </a:solidFill>
              </a:rPr>
              <a:t> </a:t>
            </a:r>
            <a:r>
              <a:rPr lang="tr-TR" dirty="0" err="1">
                <a:solidFill>
                  <a:schemeClr val="bg1"/>
                </a:solidFill>
              </a:rPr>
              <a:t>Setup</a:t>
            </a:r>
            <a:endParaRPr lang="tr-TR" dirty="0">
              <a:solidFill>
                <a:schemeClr val="bg1"/>
              </a:solidFill>
            </a:endParaRPr>
          </a:p>
        </p:txBody>
      </p:sp>
      <p:sp>
        <p:nvSpPr>
          <p:cNvPr id="83" name="Google Shape;701;p33">
            <a:extLst>
              <a:ext uri="{FF2B5EF4-FFF2-40B4-BE49-F238E27FC236}">
                <a16:creationId xmlns:a16="http://schemas.microsoft.com/office/drawing/2014/main" id="{0CC9F80C-DB7A-41FC-A171-A1AB35139C1A}"/>
              </a:ext>
            </a:extLst>
          </p:cNvPr>
          <p:cNvSpPr txBox="1">
            <a:spLocks/>
          </p:cNvSpPr>
          <p:nvPr/>
        </p:nvSpPr>
        <p:spPr>
          <a:xfrm flipH="1">
            <a:off x="526464" y="1469700"/>
            <a:ext cx="4194900" cy="46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27432" indent="0" algn="ctr">
              <a:buClr>
                <a:schemeClr val="lt1"/>
              </a:buClr>
              <a:buSzPts val="3600"/>
              <a:buFont typeface="Hepta Slab SemiBold"/>
              <a:buNone/>
              <a:defRPr sz="3000">
                <a:solidFill>
                  <a:schemeClr val="lt1"/>
                </a:solidFill>
                <a:latin typeface="Hepta Slab SemiBold"/>
                <a:ea typeface="Hepta Slab SemiBold"/>
                <a:cs typeface="Hepta Slab SemiBold"/>
                <a:sym typeface="Hepta Slab SemiBold"/>
              </a:defRPr>
            </a:lvl1pPr>
            <a:lvl2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rPr lang="tr-TR" sz="2400" dirty="0">
                <a:solidFill>
                  <a:schemeClr val="tx1"/>
                </a:solidFill>
              </a:rPr>
              <a:t>02.</a:t>
            </a:r>
          </a:p>
        </p:txBody>
      </p:sp>
      <p:sp>
        <p:nvSpPr>
          <p:cNvPr id="43" name="Google Shape;2436;p57">
            <a:extLst>
              <a:ext uri="{FF2B5EF4-FFF2-40B4-BE49-F238E27FC236}">
                <a16:creationId xmlns:a16="http://schemas.microsoft.com/office/drawing/2014/main" id="{D6FA6BD5-773A-435B-A0AF-7A1FB22D47B6}"/>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44" name="Google Shape;2437;p57">
            <a:extLst>
              <a:ext uri="{FF2B5EF4-FFF2-40B4-BE49-F238E27FC236}">
                <a16:creationId xmlns:a16="http://schemas.microsoft.com/office/drawing/2014/main" id="{F349CD8D-FD32-4422-B460-05A31252F343}"/>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45" name="Google Shape;2438;p57">
            <a:extLst>
              <a:ext uri="{FF2B5EF4-FFF2-40B4-BE49-F238E27FC236}">
                <a16:creationId xmlns:a16="http://schemas.microsoft.com/office/drawing/2014/main" id="{83D3BDCB-9902-426B-98F7-198D223C50D9}"/>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46" name="Google Shape;2439;p57">
            <a:extLst>
              <a:ext uri="{FF2B5EF4-FFF2-40B4-BE49-F238E27FC236}">
                <a16:creationId xmlns:a16="http://schemas.microsoft.com/office/drawing/2014/main" id="{46E97FDE-1F6B-4D17-9345-DCB5DC800A11}"/>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47" name="Google Shape;2440;p57">
            <a:extLst>
              <a:ext uri="{FF2B5EF4-FFF2-40B4-BE49-F238E27FC236}">
                <a16:creationId xmlns:a16="http://schemas.microsoft.com/office/drawing/2014/main" id="{5A125029-CF51-41BC-B27D-0E19B0F4A939}"/>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48" name="Google Shape;2441;p57">
            <a:extLst>
              <a:ext uri="{FF2B5EF4-FFF2-40B4-BE49-F238E27FC236}">
                <a16:creationId xmlns:a16="http://schemas.microsoft.com/office/drawing/2014/main" id="{848E3869-D8B7-4344-B415-42FF75D6F158}"/>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84352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grpSp>
        <p:nvGrpSpPr>
          <p:cNvPr id="1910" name="Google Shape;1910;p51"/>
          <p:cNvGrpSpPr/>
          <p:nvPr/>
        </p:nvGrpSpPr>
        <p:grpSpPr>
          <a:xfrm>
            <a:off x="5558800" y="758000"/>
            <a:ext cx="3141250" cy="3870900"/>
            <a:chOff x="444500" y="393000"/>
            <a:chExt cx="3141250" cy="3870900"/>
          </a:xfrm>
        </p:grpSpPr>
        <p:sp>
          <p:nvSpPr>
            <p:cNvPr id="1911" name="Google Shape;1911;p51"/>
            <p:cNvSpPr/>
            <p:nvPr/>
          </p:nvSpPr>
          <p:spPr>
            <a:xfrm>
              <a:off x="444500" y="393000"/>
              <a:ext cx="3140700" cy="3870900"/>
            </a:xfrm>
            <a:prstGeom prst="roundRect">
              <a:avLst>
                <a:gd name="adj" fmla="val 9794"/>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2" name="Google Shape;1912;p51"/>
            <p:cNvGrpSpPr/>
            <p:nvPr/>
          </p:nvGrpSpPr>
          <p:grpSpPr>
            <a:xfrm>
              <a:off x="445050" y="393000"/>
              <a:ext cx="3140700" cy="392400"/>
              <a:chOff x="-8550475" y="393012"/>
              <a:chExt cx="3140700" cy="392400"/>
            </a:xfrm>
          </p:grpSpPr>
          <p:sp>
            <p:nvSpPr>
              <p:cNvPr id="1913" name="Google Shape;1913;p51"/>
              <p:cNvSpPr/>
              <p:nvPr/>
            </p:nvSpPr>
            <p:spPr>
              <a:xfrm>
                <a:off x="-8550475" y="393012"/>
                <a:ext cx="31407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7" name="Google Shape;1917;p51"/>
          <p:cNvGrpSpPr/>
          <p:nvPr/>
        </p:nvGrpSpPr>
        <p:grpSpPr>
          <a:xfrm>
            <a:off x="444500" y="758000"/>
            <a:ext cx="4673350" cy="3870900"/>
            <a:chOff x="444500" y="393000"/>
            <a:chExt cx="4673350" cy="3870900"/>
          </a:xfrm>
        </p:grpSpPr>
        <p:sp>
          <p:nvSpPr>
            <p:cNvPr id="1918" name="Google Shape;1918;p51"/>
            <p:cNvSpPr/>
            <p:nvPr/>
          </p:nvSpPr>
          <p:spPr>
            <a:xfrm>
              <a:off x="444500" y="393000"/>
              <a:ext cx="4672800" cy="3870900"/>
            </a:xfrm>
            <a:prstGeom prst="roundRect">
              <a:avLst>
                <a:gd name="adj" fmla="val 9794"/>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51"/>
            <p:cNvGrpSpPr/>
            <p:nvPr/>
          </p:nvGrpSpPr>
          <p:grpSpPr>
            <a:xfrm>
              <a:off x="445050" y="393000"/>
              <a:ext cx="4672800" cy="392400"/>
              <a:chOff x="-8550475" y="393012"/>
              <a:chExt cx="4672800" cy="392400"/>
            </a:xfrm>
          </p:grpSpPr>
          <p:sp>
            <p:nvSpPr>
              <p:cNvPr id="1920" name="Google Shape;1920;p51"/>
              <p:cNvSpPr/>
              <p:nvPr/>
            </p:nvSpPr>
            <p:spPr>
              <a:xfrm>
                <a:off x="-8550475" y="393012"/>
                <a:ext cx="46728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5" name="Google Shape;1925;p51"/>
          <p:cNvSpPr txBox="1"/>
          <p:nvPr/>
        </p:nvSpPr>
        <p:spPr>
          <a:xfrm>
            <a:off x="1432543" y="1550175"/>
            <a:ext cx="2892900" cy="774300"/>
          </a:xfrm>
          <a:prstGeom prst="rect">
            <a:avLst/>
          </a:prstGeom>
          <a:noFill/>
          <a:ln>
            <a:noFill/>
          </a:ln>
        </p:spPr>
        <p:txBody>
          <a:bodyPr spcFirstLastPara="1" wrap="square" lIns="91425" tIns="182875" rIns="91425" bIns="0" anchor="ctr" anchorCtr="0">
            <a:noAutofit/>
          </a:bodyPr>
          <a:lstStyle/>
          <a:p>
            <a:pPr marL="0" marR="45720" lvl="0" indent="0" algn="l" rtl="0">
              <a:spcBef>
                <a:spcPts val="0"/>
              </a:spcBef>
              <a:spcAft>
                <a:spcPts val="1600"/>
              </a:spcAft>
              <a:buNone/>
            </a:pPr>
            <a:r>
              <a:rPr lang="tr-TR" sz="1600" dirty="0" err="1">
                <a:solidFill>
                  <a:srgbClr val="434343"/>
                </a:solidFill>
                <a:latin typeface="Abel"/>
                <a:ea typeface="Abel"/>
                <a:cs typeface="Abel"/>
                <a:sym typeface="Abel"/>
              </a:rPr>
              <a:t>Find</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which</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ports</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are</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used</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by</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the</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application</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TCPView</a:t>
            </a:r>
            <a:r>
              <a:rPr lang="tr-TR" sz="1600" dirty="0">
                <a:solidFill>
                  <a:srgbClr val="434343"/>
                </a:solidFill>
                <a:latin typeface="Abel"/>
                <a:ea typeface="Abel"/>
                <a:cs typeface="Abel"/>
                <a:sym typeface="Abel"/>
              </a:rPr>
              <a:t>).</a:t>
            </a:r>
            <a:endParaRPr sz="1600" dirty="0">
              <a:solidFill>
                <a:srgbClr val="434343"/>
              </a:solidFill>
              <a:latin typeface="Abel"/>
              <a:ea typeface="Abel"/>
              <a:cs typeface="Abel"/>
              <a:sym typeface="Abel"/>
            </a:endParaRPr>
          </a:p>
        </p:txBody>
      </p:sp>
      <p:sp>
        <p:nvSpPr>
          <p:cNvPr id="1926" name="Google Shape;1926;p51"/>
          <p:cNvSpPr txBox="1"/>
          <p:nvPr/>
        </p:nvSpPr>
        <p:spPr>
          <a:xfrm>
            <a:off x="1432543" y="2479700"/>
            <a:ext cx="2892900" cy="774300"/>
          </a:xfrm>
          <a:prstGeom prst="rect">
            <a:avLst/>
          </a:prstGeom>
          <a:noFill/>
          <a:ln>
            <a:noFill/>
          </a:ln>
        </p:spPr>
        <p:txBody>
          <a:bodyPr spcFirstLastPara="1" wrap="square" lIns="91425" tIns="182875" rIns="91425" bIns="0" anchor="ctr" anchorCtr="0">
            <a:noAutofit/>
          </a:bodyPr>
          <a:lstStyle/>
          <a:p>
            <a:pPr marL="0" marR="45720" lvl="0" indent="0" algn="l" rtl="0">
              <a:spcBef>
                <a:spcPts val="0"/>
              </a:spcBef>
              <a:spcAft>
                <a:spcPts val="1600"/>
              </a:spcAft>
              <a:buNone/>
            </a:pPr>
            <a:r>
              <a:rPr lang="tr-TR" sz="1600" dirty="0">
                <a:solidFill>
                  <a:srgbClr val="434343"/>
                </a:solidFill>
                <a:latin typeface="Abel"/>
                <a:ea typeface="Abel"/>
                <a:cs typeface="Abel"/>
                <a:sym typeface="Abel"/>
              </a:rPr>
              <a:t>As an </a:t>
            </a:r>
            <a:r>
              <a:rPr lang="tr-TR" sz="1600" dirty="0" err="1">
                <a:solidFill>
                  <a:srgbClr val="434343"/>
                </a:solidFill>
                <a:latin typeface="Abel"/>
                <a:ea typeface="Abel"/>
                <a:cs typeface="Abel"/>
                <a:sym typeface="Abel"/>
              </a:rPr>
              <a:t>alternate</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to</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TCPView</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find</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ports</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by</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netstat</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command</a:t>
            </a:r>
            <a:r>
              <a:rPr lang="tr-TR" sz="1600" dirty="0">
                <a:solidFill>
                  <a:srgbClr val="434343"/>
                </a:solidFill>
                <a:latin typeface="Abel"/>
                <a:ea typeface="Abel"/>
                <a:cs typeface="Abel"/>
                <a:sym typeface="Abel"/>
              </a:rPr>
              <a:t>.</a:t>
            </a:r>
            <a:endParaRPr sz="1600" dirty="0">
              <a:solidFill>
                <a:srgbClr val="434343"/>
              </a:solidFill>
              <a:latin typeface="Abel"/>
              <a:ea typeface="Abel"/>
              <a:cs typeface="Abel"/>
              <a:sym typeface="Abel"/>
            </a:endParaRPr>
          </a:p>
        </p:txBody>
      </p:sp>
      <p:sp>
        <p:nvSpPr>
          <p:cNvPr id="1927" name="Google Shape;1927;p51"/>
          <p:cNvSpPr txBox="1"/>
          <p:nvPr/>
        </p:nvSpPr>
        <p:spPr>
          <a:xfrm>
            <a:off x="713225" y="1694175"/>
            <a:ext cx="644700" cy="486300"/>
          </a:xfrm>
          <a:prstGeom prst="rect">
            <a:avLst/>
          </a:prstGeom>
          <a:noFill/>
          <a:ln>
            <a:noFill/>
          </a:ln>
        </p:spPr>
        <p:txBody>
          <a:bodyPr spcFirstLastPara="1" wrap="square" lIns="91425" tIns="182875" rIns="91425" bIns="0" anchor="ctr" anchorCtr="0">
            <a:noAutofit/>
          </a:bodyPr>
          <a:lstStyle/>
          <a:p>
            <a:pPr marL="0" marR="45720" lvl="0" indent="0" algn="r" rtl="0">
              <a:spcBef>
                <a:spcPts val="0"/>
              </a:spcBef>
              <a:spcAft>
                <a:spcPts val="1600"/>
              </a:spcAft>
              <a:buNone/>
            </a:pPr>
            <a:r>
              <a:rPr lang="en" sz="2400">
                <a:solidFill>
                  <a:srgbClr val="434343"/>
                </a:solidFill>
                <a:latin typeface="Hepta Slab Medium"/>
                <a:ea typeface="Hepta Slab Medium"/>
                <a:cs typeface="Hepta Slab Medium"/>
                <a:sym typeface="Hepta Slab Medium"/>
              </a:rPr>
              <a:t>a.</a:t>
            </a:r>
            <a:endParaRPr sz="2400">
              <a:solidFill>
                <a:srgbClr val="434343"/>
              </a:solidFill>
              <a:latin typeface="Hepta Slab Medium"/>
              <a:ea typeface="Hepta Slab Medium"/>
              <a:cs typeface="Hepta Slab Medium"/>
              <a:sym typeface="Hepta Slab Medium"/>
            </a:endParaRPr>
          </a:p>
        </p:txBody>
      </p:sp>
      <p:sp>
        <p:nvSpPr>
          <p:cNvPr id="1928" name="Google Shape;1928;p51"/>
          <p:cNvSpPr txBox="1"/>
          <p:nvPr/>
        </p:nvSpPr>
        <p:spPr>
          <a:xfrm>
            <a:off x="713225" y="2623700"/>
            <a:ext cx="644700" cy="486300"/>
          </a:xfrm>
          <a:prstGeom prst="rect">
            <a:avLst/>
          </a:prstGeom>
          <a:noFill/>
          <a:ln>
            <a:noFill/>
          </a:ln>
        </p:spPr>
        <p:txBody>
          <a:bodyPr spcFirstLastPara="1" wrap="square" lIns="91425" tIns="182875" rIns="91425" bIns="91425" anchor="ctr" anchorCtr="0">
            <a:noAutofit/>
          </a:bodyPr>
          <a:lstStyle/>
          <a:p>
            <a:pPr marL="0" marR="45720" lvl="0" indent="0" algn="r" rtl="0">
              <a:spcBef>
                <a:spcPts val="0"/>
              </a:spcBef>
              <a:spcAft>
                <a:spcPts val="1600"/>
              </a:spcAft>
              <a:buNone/>
            </a:pPr>
            <a:r>
              <a:rPr lang="en" sz="2400">
                <a:solidFill>
                  <a:srgbClr val="434343"/>
                </a:solidFill>
                <a:latin typeface="Hepta Slab Medium"/>
                <a:ea typeface="Hepta Slab Medium"/>
                <a:cs typeface="Hepta Slab Medium"/>
                <a:sym typeface="Hepta Slab Medium"/>
              </a:rPr>
              <a:t>b.</a:t>
            </a:r>
            <a:endParaRPr sz="2400">
              <a:solidFill>
                <a:srgbClr val="434343"/>
              </a:solidFill>
              <a:latin typeface="Hepta Slab Medium"/>
              <a:ea typeface="Hepta Slab Medium"/>
              <a:cs typeface="Hepta Slab Medium"/>
              <a:sym typeface="Hepta Slab Medium"/>
            </a:endParaRPr>
          </a:p>
        </p:txBody>
      </p:sp>
      <p:sp>
        <p:nvSpPr>
          <p:cNvPr id="1929" name="Google Shape;1929;p51"/>
          <p:cNvSpPr txBox="1"/>
          <p:nvPr/>
        </p:nvSpPr>
        <p:spPr>
          <a:xfrm>
            <a:off x="1432543" y="3409225"/>
            <a:ext cx="2892900" cy="774300"/>
          </a:xfrm>
          <a:prstGeom prst="rect">
            <a:avLst/>
          </a:prstGeom>
          <a:noFill/>
          <a:ln>
            <a:noFill/>
          </a:ln>
        </p:spPr>
        <p:txBody>
          <a:bodyPr spcFirstLastPara="1" wrap="square" lIns="91425" tIns="182875" rIns="91425" bIns="0" anchor="ctr" anchorCtr="0">
            <a:noAutofit/>
          </a:bodyPr>
          <a:lstStyle/>
          <a:p>
            <a:pPr marL="0" marR="45720" lvl="0" indent="0" algn="l" rtl="0">
              <a:spcBef>
                <a:spcPts val="0"/>
              </a:spcBef>
              <a:spcAft>
                <a:spcPts val="1600"/>
              </a:spcAft>
              <a:buNone/>
            </a:pPr>
            <a:r>
              <a:rPr lang="tr-TR" sz="1600" dirty="0" err="1">
                <a:solidFill>
                  <a:srgbClr val="434343"/>
                </a:solidFill>
                <a:latin typeface="Abel"/>
                <a:ea typeface="Abel"/>
                <a:cs typeface="Abel"/>
                <a:sym typeface="Abel"/>
              </a:rPr>
              <a:t>Filter</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the</a:t>
            </a:r>
            <a:r>
              <a:rPr lang="tr-TR" sz="1600" dirty="0">
                <a:solidFill>
                  <a:srgbClr val="434343"/>
                </a:solidFill>
                <a:latin typeface="Abel"/>
                <a:ea typeface="Abel"/>
                <a:cs typeface="Abel"/>
                <a:sym typeface="Abel"/>
              </a:rPr>
              <a:t> port in </a:t>
            </a:r>
            <a:r>
              <a:rPr lang="tr-TR" sz="1600" dirty="0" err="1">
                <a:solidFill>
                  <a:srgbClr val="434343"/>
                </a:solidFill>
                <a:latin typeface="Abel"/>
                <a:ea typeface="Abel"/>
                <a:cs typeface="Abel"/>
                <a:sym typeface="Abel"/>
              </a:rPr>
              <a:t>Wireshark</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and</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capture</a:t>
            </a:r>
            <a:r>
              <a:rPr lang="tr-TR" sz="1600" dirty="0">
                <a:solidFill>
                  <a:srgbClr val="434343"/>
                </a:solidFill>
                <a:latin typeface="Abel"/>
                <a:ea typeface="Abel"/>
                <a:cs typeface="Abel"/>
                <a:sym typeface="Abel"/>
              </a:rPr>
              <a:t> </a:t>
            </a:r>
            <a:r>
              <a:rPr lang="tr-TR" sz="1600" dirty="0" err="1">
                <a:solidFill>
                  <a:srgbClr val="434343"/>
                </a:solidFill>
                <a:latin typeface="Abel"/>
                <a:ea typeface="Abel"/>
                <a:cs typeface="Abel"/>
                <a:sym typeface="Abel"/>
              </a:rPr>
              <a:t>packets</a:t>
            </a:r>
            <a:r>
              <a:rPr lang="tr-TR" sz="1600" dirty="0">
                <a:solidFill>
                  <a:srgbClr val="434343"/>
                </a:solidFill>
                <a:latin typeface="Abel"/>
                <a:ea typeface="Abel"/>
                <a:cs typeface="Abel"/>
                <a:sym typeface="Abel"/>
              </a:rPr>
              <a:t>.</a:t>
            </a:r>
            <a:endParaRPr sz="1600" dirty="0">
              <a:solidFill>
                <a:srgbClr val="434343"/>
              </a:solidFill>
              <a:latin typeface="Abel"/>
              <a:ea typeface="Abel"/>
              <a:cs typeface="Abel"/>
              <a:sym typeface="Abel"/>
            </a:endParaRPr>
          </a:p>
        </p:txBody>
      </p:sp>
      <p:sp>
        <p:nvSpPr>
          <p:cNvPr id="1930" name="Google Shape;1930;p51"/>
          <p:cNvSpPr txBox="1"/>
          <p:nvPr/>
        </p:nvSpPr>
        <p:spPr>
          <a:xfrm>
            <a:off x="713225" y="3553225"/>
            <a:ext cx="644700" cy="486300"/>
          </a:xfrm>
          <a:prstGeom prst="rect">
            <a:avLst/>
          </a:prstGeom>
          <a:noFill/>
          <a:ln>
            <a:noFill/>
          </a:ln>
        </p:spPr>
        <p:txBody>
          <a:bodyPr spcFirstLastPara="1" wrap="square" lIns="91425" tIns="182875" rIns="91425" bIns="91425" anchor="ctr" anchorCtr="0">
            <a:noAutofit/>
          </a:bodyPr>
          <a:lstStyle/>
          <a:p>
            <a:pPr marL="0" marR="45720" lvl="0" indent="0" algn="r" rtl="0">
              <a:spcBef>
                <a:spcPts val="0"/>
              </a:spcBef>
              <a:spcAft>
                <a:spcPts val="1600"/>
              </a:spcAft>
              <a:buNone/>
            </a:pPr>
            <a:r>
              <a:rPr lang="en" sz="2400">
                <a:solidFill>
                  <a:srgbClr val="434343"/>
                </a:solidFill>
                <a:latin typeface="Hepta Slab Medium"/>
                <a:ea typeface="Hepta Slab Medium"/>
                <a:cs typeface="Hepta Slab Medium"/>
                <a:sym typeface="Hepta Slab Medium"/>
              </a:rPr>
              <a:t>c.</a:t>
            </a:r>
            <a:endParaRPr sz="2400">
              <a:solidFill>
                <a:srgbClr val="434343"/>
              </a:solidFill>
              <a:latin typeface="Hepta Slab Medium"/>
              <a:ea typeface="Hepta Slab Medium"/>
              <a:cs typeface="Hepta Slab Medium"/>
              <a:sym typeface="Hepta Slab Medium"/>
            </a:endParaRPr>
          </a:p>
        </p:txBody>
      </p:sp>
      <p:sp>
        <p:nvSpPr>
          <p:cNvPr id="1934" name="Google Shape;1934;p51"/>
          <p:cNvSpPr txBox="1">
            <a:spLocks noGrp="1"/>
          </p:cNvSpPr>
          <p:nvPr>
            <p:ph type="ctrTitle"/>
          </p:nvPr>
        </p:nvSpPr>
        <p:spPr>
          <a:xfrm>
            <a:off x="6566894" y="808779"/>
            <a:ext cx="1864006"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a:t>Tools</a:t>
            </a:r>
            <a:endParaRPr dirty="0"/>
          </a:p>
        </p:txBody>
      </p:sp>
      <p:sp>
        <p:nvSpPr>
          <p:cNvPr id="1935" name="Google Shape;1935;p51"/>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1"/>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1">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1">
            <a:hlinkClick r:id="rId4" action="ppaction://hlinksldjump"/>
          </p:cNvPr>
          <p:cNvSpPr/>
          <p:nvPr/>
        </p:nvSpPr>
        <p:spPr>
          <a:xfrm>
            <a:off x="210222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1">
            <a:hlinkClick r:id="rId5" action="ppaction://hlinksldjump"/>
          </p:cNvPr>
          <p:cNvSpPr/>
          <p:nvPr/>
        </p:nvSpPr>
        <p:spPr>
          <a:xfrm>
            <a:off x="3510581" y="-1362"/>
            <a:ext cx="14082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1">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1">
            <a:hlinkClick r:id="" action="ppaction://noaction"/>
          </p:cNvPr>
          <p:cNvSpPr/>
          <p:nvPr/>
        </p:nvSpPr>
        <p:spPr>
          <a:xfrm>
            <a:off x="6327295"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2" name="Google Shape;1942;p51"/>
          <p:cNvGrpSpPr/>
          <p:nvPr/>
        </p:nvGrpSpPr>
        <p:grpSpPr>
          <a:xfrm>
            <a:off x="238515" y="90242"/>
            <a:ext cx="216784" cy="199039"/>
            <a:chOff x="285677" y="4429254"/>
            <a:chExt cx="216784" cy="199039"/>
          </a:xfrm>
        </p:grpSpPr>
        <p:sp>
          <p:nvSpPr>
            <p:cNvPr id="1943" name="Google Shape;1943;p51"/>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1"/>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1"/>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1"/>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1"/>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1"/>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1"/>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1"/>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1"/>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51">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Resim 2">
            <a:extLst>
              <a:ext uri="{FF2B5EF4-FFF2-40B4-BE49-F238E27FC236}">
                <a16:creationId xmlns:a16="http://schemas.microsoft.com/office/drawing/2014/main" id="{2B5A95E8-CC5A-4FD8-97F9-39C503516E8D}"/>
              </a:ext>
            </a:extLst>
          </p:cNvPr>
          <p:cNvPicPr>
            <a:picLocks noChangeAspect="1"/>
          </p:cNvPicPr>
          <p:nvPr/>
        </p:nvPicPr>
        <p:blipFill>
          <a:blip r:embed="rId7"/>
          <a:stretch>
            <a:fillRect/>
          </a:stretch>
        </p:blipFill>
        <p:spPr>
          <a:xfrm>
            <a:off x="5647045" y="1386895"/>
            <a:ext cx="2964209" cy="781624"/>
          </a:xfrm>
          <a:prstGeom prst="rect">
            <a:avLst/>
          </a:prstGeom>
        </p:spPr>
      </p:pic>
      <p:pic>
        <p:nvPicPr>
          <p:cNvPr id="5" name="Resim 4">
            <a:extLst>
              <a:ext uri="{FF2B5EF4-FFF2-40B4-BE49-F238E27FC236}">
                <a16:creationId xmlns:a16="http://schemas.microsoft.com/office/drawing/2014/main" id="{70869E38-C7DF-4DFB-801A-20F0E7E8B313}"/>
              </a:ext>
            </a:extLst>
          </p:cNvPr>
          <p:cNvPicPr>
            <a:picLocks noChangeAspect="1"/>
          </p:cNvPicPr>
          <p:nvPr/>
        </p:nvPicPr>
        <p:blipFill>
          <a:blip r:embed="rId8"/>
          <a:stretch>
            <a:fillRect/>
          </a:stretch>
        </p:blipFill>
        <p:spPr>
          <a:xfrm>
            <a:off x="5647045" y="2392586"/>
            <a:ext cx="2964210" cy="285790"/>
          </a:xfrm>
          <a:prstGeom prst="rect">
            <a:avLst/>
          </a:prstGeom>
        </p:spPr>
      </p:pic>
      <p:pic>
        <p:nvPicPr>
          <p:cNvPr id="7" name="Resim 6">
            <a:extLst>
              <a:ext uri="{FF2B5EF4-FFF2-40B4-BE49-F238E27FC236}">
                <a16:creationId xmlns:a16="http://schemas.microsoft.com/office/drawing/2014/main" id="{C6DE6C46-4449-42FD-B97F-00DAF5BDE579}"/>
              </a:ext>
            </a:extLst>
          </p:cNvPr>
          <p:cNvPicPr>
            <a:picLocks noChangeAspect="1"/>
          </p:cNvPicPr>
          <p:nvPr/>
        </p:nvPicPr>
        <p:blipFill>
          <a:blip r:embed="rId9"/>
          <a:stretch>
            <a:fillRect/>
          </a:stretch>
        </p:blipFill>
        <p:spPr>
          <a:xfrm>
            <a:off x="5647045" y="2719420"/>
            <a:ext cx="2964211" cy="390580"/>
          </a:xfrm>
          <a:prstGeom prst="rect">
            <a:avLst/>
          </a:prstGeom>
        </p:spPr>
      </p:pic>
      <p:pic>
        <p:nvPicPr>
          <p:cNvPr id="11" name="Resim 10">
            <a:extLst>
              <a:ext uri="{FF2B5EF4-FFF2-40B4-BE49-F238E27FC236}">
                <a16:creationId xmlns:a16="http://schemas.microsoft.com/office/drawing/2014/main" id="{A55C5847-5C17-4AEC-A3E1-CB12CE8AE3EC}"/>
              </a:ext>
            </a:extLst>
          </p:cNvPr>
          <p:cNvPicPr>
            <a:picLocks noChangeAspect="1"/>
          </p:cNvPicPr>
          <p:nvPr/>
        </p:nvPicPr>
        <p:blipFill>
          <a:blip r:embed="rId10"/>
          <a:stretch>
            <a:fillRect/>
          </a:stretch>
        </p:blipFill>
        <p:spPr>
          <a:xfrm>
            <a:off x="5647045" y="3359905"/>
            <a:ext cx="2964209" cy="1110164"/>
          </a:xfrm>
          <a:prstGeom prst="rect">
            <a:avLst/>
          </a:prstGeom>
        </p:spPr>
      </p:pic>
      <p:sp>
        <p:nvSpPr>
          <p:cNvPr id="68" name="Google Shape;2436;p57">
            <a:extLst>
              <a:ext uri="{FF2B5EF4-FFF2-40B4-BE49-F238E27FC236}">
                <a16:creationId xmlns:a16="http://schemas.microsoft.com/office/drawing/2014/main" id="{E09A1790-48F3-46E1-8FF8-3ACDEEA1D612}"/>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69" name="Google Shape;2437;p57">
            <a:extLst>
              <a:ext uri="{FF2B5EF4-FFF2-40B4-BE49-F238E27FC236}">
                <a16:creationId xmlns:a16="http://schemas.microsoft.com/office/drawing/2014/main" id="{E5B0A539-45B4-4C48-87EC-1426742302C4}"/>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70" name="Google Shape;2438;p57">
            <a:extLst>
              <a:ext uri="{FF2B5EF4-FFF2-40B4-BE49-F238E27FC236}">
                <a16:creationId xmlns:a16="http://schemas.microsoft.com/office/drawing/2014/main" id="{99EC31D2-3B55-41D6-AA4A-6F4DD32FEAC1}"/>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71" name="Google Shape;2439;p57">
            <a:extLst>
              <a:ext uri="{FF2B5EF4-FFF2-40B4-BE49-F238E27FC236}">
                <a16:creationId xmlns:a16="http://schemas.microsoft.com/office/drawing/2014/main" id="{32FF342A-0073-46BE-AE9F-AE6E0248BF36}"/>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72" name="Google Shape;2440;p57">
            <a:extLst>
              <a:ext uri="{FF2B5EF4-FFF2-40B4-BE49-F238E27FC236}">
                <a16:creationId xmlns:a16="http://schemas.microsoft.com/office/drawing/2014/main" id="{542B4CD5-8130-4DC2-8A8F-F0D1EAF2134A}"/>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73" name="Google Shape;2441;p57">
            <a:extLst>
              <a:ext uri="{FF2B5EF4-FFF2-40B4-BE49-F238E27FC236}">
                <a16:creationId xmlns:a16="http://schemas.microsoft.com/office/drawing/2014/main" id="{7302CF1E-1C9E-408A-B85B-DC79D70D5393}"/>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02795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grpSp>
        <p:nvGrpSpPr>
          <p:cNvPr id="900" name="Google Shape;900;p37"/>
          <p:cNvGrpSpPr/>
          <p:nvPr/>
        </p:nvGrpSpPr>
        <p:grpSpPr>
          <a:xfrm>
            <a:off x="1295079" y="1623494"/>
            <a:ext cx="990300" cy="673340"/>
            <a:chOff x="5852275" y="1600714"/>
            <a:chExt cx="990300" cy="712679"/>
          </a:xfrm>
        </p:grpSpPr>
        <p:sp>
          <p:nvSpPr>
            <p:cNvPr id="901" name="Google Shape;901;p37"/>
            <p:cNvSpPr/>
            <p:nvPr/>
          </p:nvSpPr>
          <p:spPr>
            <a:xfrm>
              <a:off x="5928475" y="1600714"/>
              <a:ext cx="423600" cy="21540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5852275" y="1689394"/>
              <a:ext cx="990300" cy="6240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37"/>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err="1"/>
              <a:t>Pcap</a:t>
            </a:r>
            <a:r>
              <a:rPr lang="tr-TR" dirty="0"/>
              <a:t> </a:t>
            </a:r>
            <a:r>
              <a:rPr lang="tr-TR" dirty="0" err="1"/>
              <a:t>Files</a:t>
            </a:r>
            <a:endParaRPr dirty="0"/>
          </a:p>
        </p:txBody>
      </p:sp>
      <p:grpSp>
        <p:nvGrpSpPr>
          <p:cNvPr id="904" name="Google Shape;904;p37"/>
          <p:cNvGrpSpPr/>
          <p:nvPr/>
        </p:nvGrpSpPr>
        <p:grpSpPr>
          <a:xfrm>
            <a:off x="4099175" y="1623494"/>
            <a:ext cx="990300" cy="673340"/>
            <a:chOff x="5852275" y="1600714"/>
            <a:chExt cx="990300" cy="712679"/>
          </a:xfrm>
        </p:grpSpPr>
        <p:sp>
          <p:nvSpPr>
            <p:cNvPr id="905" name="Google Shape;905;p37"/>
            <p:cNvSpPr/>
            <p:nvPr/>
          </p:nvSpPr>
          <p:spPr>
            <a:xfrm>
              <a:off x="5928475" y="1600714"/>
              <a:ext cx="423600" cy="21540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5852275" y="1689394"/>
              <a:ext cx="990300" cy="6240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7"/>
          <p:cNvGrpSpPr/>
          <p:nvPr/>
        </p:nvGrpSpPr>
        <p:grpSpPr>
          <a:xfrm>
            <a:off x="6859042" y="1623494"/>
            <a:ext cx="990300" cy="673340"/>
            <a:chOff x="5852275" y="1600714"/>
            <a:chExt cx="990300" cy="712679"/>
          </a:xfrm>
        </p:grpSpPr>
        <p:sp>
          <p:nvSpPr>
            <p:cNvPr id="908" name="Google Shape;908;p37"/>
            <p:cNvSpPr/>
            <p:nvPr/>
          </p:nvSpPr>
          <p:spPr>
            <a:xfrm>
              <a:off x="5928475" y="1600714"/>
              <a:ext cx="423600" cy="21540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5852275" y="1689394"/>
              <a:ext cx="990300" cy="6240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 name="Google Shape;910;p37"/>
          <p:cNvSpPr txBox="1">
            <a:spLocks noGrp="1"/>
          </p:cNvSpPr>
          <p:nvPr>
            <p:ph type="subTitle" idx="1"/>
          </p:nvPr>
        </p:nvSpPr>
        <p:spPr>
          <a:xfrm>
            <a:off x="713229" y="3123800"/>
            <a:ext cx="21540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a:t>Chat, Voice, </a:t>
            </a:r>
            <a:r>
              <a:rPr lang="tr-TR" dirty="0" err="1"/>
              <a:t>and</a:t>
            </a:r>
            <a:r>
              <a:rPr lang="tr-TR" dirty="0"/>
              <a:t> Video </a:t>
            </a:r>
            <a:r>
              <a:rPr lang="tr-TR" dirty="0" err="1"/>
              <a:t>call</a:t>
            </a:r>
            <a:r>
              <a:rPr lang="tr-TR" dirty="0"/>
              <a:t> </a:t>
            </a:r>
            <a:r>
              <a:rPr lang="tr-TR" dirty="0" err="1"/>
              <a:t>with</a:t>
            </a:r>
            <a:r>
              <a:rPr lang="tr-TR" dirty="0"/>
              <a:t> </a:t>
            </a:r>
            <a:r>
              <a:rPr lang="tr-TR" dirty="0" err="1"/>
              <a:t>attendees</a:t>
            </a:r>
            <a:r>
              <a:rPr lang="tr-TR" dirty="0"/>
              <a:t> at </a:t>
            </a:r>
            <a:r>
              <a:rPr lang="tr-TR" dirty="0" err="1"/>
              <a:t>the</a:t>
            </a:r>
            <a:r>
              <a:rPr lang="tr-TR" dirty="0"/>
              <a:t> </a:t>
            </a:r>
            <a:r>
              <a:rPr lang="tr-TR" dirty="0" err="1"/>
              <a:t>same</a:t>
            </a:r>
            <a:r>
              <a:rPr lang="tr-TR" dirty="0"/>
              <a:t> time.</a:t>
            </a:r>
            <a:endParaRPr dirty="0"/>
          </a:p>
        </p:txBody>
      </p:sp>
      <p:sp>
        <p:nvSpPr>
          <p:cNvPr id="911" name="Google Shape;911;p37"/>
          <p:cNvSpPr txBox="1">
            <a:spLocks noGrp="1"/>
          </p:cNvSpPr>
          <p:nvPr>
            <p:ph type="subTitle" idx="2"/>
          </p:nvPr>
        </p:nvSpPr>
        <p:spPr>
          <a:xfrm>
            <a:off x="713229" y="2707975"/>
            <a:ext cx="21540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tr-TR" dirty="0"/>
              <a:t>Live Meeting</a:t>
            </a:r>
            <a:endParaRPr dirty="0"/>
          </a:p>
        </p:txBody>
      </p:sp>
      <p:sp>
        <p:nvSpPr>
          <p:cNvPr id="912" name="Google Shape;912;p37"/>
          <p:cNvSpPr txBox="1">
            <a:spLocks noGrp="1"/>
          </p:cNvSpPr>
          <p:nvPr>
            <p:ph type="subTitle" idx="3"/>
          </p:nvPr>
        </p:nvSpPr>
        <p:spPr>
          <a:xfrm>
            <a:off x="3517325" y="3123800"/>
            <a:ext cx="21540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a:t>Chat </a:t>
            </a:r>
            <a:r>
              <a:rPr lang="tr-TR" dirty="0" err="1"/>
              <a:t>with</a:t>
            </a:r>
            <a:r>
              <a:rPr lang="tr-TR" dirty="0"/>
              <a:t> </a:t>
            </a:r>
            <a:r>
              <a:rPr lang="tr-TR" dirty="0" err="1"/>
              <a:t>attendees</a:t>
            </a:r>
            <a:r>
              <a:rPr lang="tr-TR" dirty="0"/>
              <a:t> but </a:t>
            </a:r>
            <a:r>
              <a:rPr lang="tr-TR" dirty="0" err="1"/>
              <a:t>only</a:t>
            </a:r>
            <a:r>
              <a:rPr lang="tr-TR" dirty="0"/>
              <a:t> </a:t>
            </a:r>
            <a:r>
              <a:rPr lang="tr-TR" dirty="0" err="1"/>
              <a:t>the</a:t>
            </a:r>
            <a:r>
              <a:rPr lang="tr-TR" dirty="0"/>
              <a:t> </a:t>
            </a:r>
            <a:r>
              <a:rPr lang="tr-TR" dirty="0" err="1"/>
              <a:t>presenter’s</a:t>
            </a:r>
            <a:r>
              <a:rPr lang="tr-TR" dirty="0"/>
              <a:t> </a:t>
            </a:r>
            <a:r>
              <a:rPr lang="tr-TR" dirty="0" err="1"/>
              <a:t>voice</a:t>
            </a:r>
            <a:r>
              <a:rPr lang="tr-TR" dirty="0"/>
              <a:t> </a:t>
            </a:r>
            <a:r>
              <a:rPr lang="tr-TR" dirty="0" err="1"/>
              <a:t>and</a:t>
            </a:r>
            <a:r>
              <a:rPr lang="tr-TR" dirty="0"/>
              <a:t> video </a:t>
            </a:r>
            <a:r>
              <a:rPr lang="tr-TR" dirty="0" err="1"/>
              <a:t>stream</a:t>
            </a:r>
            <a:r>
              <a:rPr lang="tr-TR" dirty="0"/>
              <a:t>.</a:t>
            </a:r>
            <a:endParaRPr dirty="0"/>
          </a:p>
        </p:txBody>
      </p:sp>
      <p:sp>
        <p:nvSpPr>
          <p:cNvPr id="913" name="Google Shape;913;p37"/>
          <p:cNvSpPr txBox="1">
            <a:spLocks noGrp="1"/>
          </p:cNvSpPr>
          <p:nvPr>
            <p:ph type="subTitle" idx="4"/>
          </p:nvPr>
        </p:nvSpPr>
        <p:spPr>
          <a:xfrm>
            <a:off x="3517325" y="2707975"/>
            <a:ext cx="21540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tr-TR" dirty="0"/>
              <a:t>Live </a:t>
            </a:r>
            <a:r>
              <a:rPr lang="tr-TR" dirty="0" err="1"/>
              <a:t>Webinar</a:t>
            </a:r>
            <a:endParaRPr dirty="0"/>
          </a:p>
        </p:txBody>
      </p:sp>
      <p:sp>
        <p:nvSpPr>
          <p:cNvPr id="914" name="Google Shape;914;p37"/>
          <p:cNvSpPr txBox="1">
            <a:spLocks noGrp="1"/>
          </p:cNvSpPr>
          <p:nvPr>
            <p:ph type="subTitle" idx="5"/>
          </p:nvPr>
        </p:nvSpPr>
        <p:spPr>
          <a:xfrm>
            <a:off x="6277192" y="3123800"/>
            <a:ext cx="21540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err="1"/>
              <a:t>Pre-recorded</a:t>
            </a:r>
            <a:r>
              <a:rPr lang="tr-TR" dirty="0"/>
              <a:t> </a:t>
            </a:r>
            <a:r>
              <a:rPr lang="tr-TR" dirty="0" err="1"/>
              <a:t>stream</a:t>
            </a:r>
            <a:r>
              <a:rPr lang="tr-TR" dirty="0"/>
              <a:t> </a:t>
            </a:r>
            <a:r>
              <a:rPr lang="tr-TR" dirty="0" err="1"/>
              <a:t>broadcasts</a:t>
            </a:r>
            <a:r>
              <a:rPr lang="tr-TR" dirty="0"/>
              <a:t>.</a:t>
            </a:r>
            <a:endParaRPr dirty="0"/>
          </a:p>
        </p:txBody>
      </p:sp>
      <p:sp>
        <p:nvSpPr>
          <p:cNvPr id="915" name="Google Shape;915;p37"/>
          <p:cNvSpPr txBox="1">
            <a:spLocks noGrp="1"/>
          </p:cNvSpPr>
          <p:nvPr>
            <p:ph type="subTitle" idx="6"/>
          </p:nvPr>
        </p:nvSpPr>
        <p:spPr>
          <a:xfrm>
            <a:off x="6277192" y="2707975"/>
            <a:ext cx="21540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tr-TR" dirty="0"/>
              <a:t>On-</a:t>
            </a:r>
            <a:r>
              <a:rPr lang="tr-TR" dirty="0" err="1"/>
              <a:t>Demand</a:t>
            </a:r>
            <a:endParaRPr dirty="0"/>
          </a:p>
        </p:txBody>
      </p:sp>
      <p:sp>
        <p:nvSpPr>
          <p:cNvPr id="916" name="Google Shape;916;p3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50" y="-1362"/>
            <a:ext cx="6939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a:hlinkClick r:id="rId3" action="ppaction://hlinksldjump"/>
          </p:cNvPr>
          <p:cNvSpPr/>
          <p:nvPr/>
        </p:nvSpPr>
        <p:spPr>
          <a:xfrm>
            <a:off x="693867"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a:hlinkClick r:id="rId4" action="ppaction://hlinksldjump"/>
          </p:cNvPr>
          <p:cNvSpPr/>
          <p:nvPr/>
        </p:nvSpPr>
        <p:spPr>
          <a:xfrm>
            <a:off x="2102224" y="-1362"/>
            <a:ext cx="14082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37">
            <a:hlinkClick r:id="rId5"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37"/>
          <p:cNvGrpSpPr/>
          <p:nvPr/>
        </p:nvGrpSpPr>
        <p:grpSpPr>
          <a:xfrm>
            <a:off x="238515" y="90242"/>
            <a:ext cx="216784" cy="199039"/>
            <a:chOff x="285677" y="4429254"/>
            <a:chExt cx="216784" cy="199039"/>
          </a:xfrm>
        </p:grpSpPr>
        <p:sp>
          <p:nvSpPr>
            <p:cNvPr id="924" name="Google Shape;924;p3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3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7"/>
          <p:cNvSpPr/>
          <p:nvPr/>
        </p:nvSpPr>
        <p:spPr>
          <a:xfrm>
            <a:off x="1305575" y="1705225"/>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p:cNvSpPr/>
          <p:nvPr/>
        </p:nvSpPr>
        <p:spPr>
          <a:xfrm>
            <a:off x="4109675" y="1705225"/>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p:cNvSpPr/>
          <p:nvPr/>
        </p:nvSpPr>
        <p:spPr>
          <a:xfrm>
            <a:off x="6869550" y="1705225"/>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DA92F384-85E4-4E39-9D10-ED9F105D3B18}"/>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586D7E0D-66F6-40CB-B25E-75251A096E85}"/>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AD439BE8-94CA-4548-9A0B-8B6338243F4D}"/>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CD9F76D-563C-4444-8FBA-559B101868B9}"/>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EF5A3B91-5927-4928-8956-CE0235118206}"/>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AF8CBCCE-E544-4287-BB2A-2FCB8E335025}"/>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428928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3" action="ppaction://hlinksldjump"/>
          </p:cNvPr>
          <p:cNvSpPr/>
          <p:nvPr/>
        </p:nvSpPr>
        <p:spPr>
          <a:xfrm>
            <a:off x="693867"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a:hlinkClick r:id="rId4" action="ppaction://hlinksldjump"/>
          </p:cNvPr>
          <p:cNvSpPr/>
          <p:nvPr/>
        </p:nvSpPr>
        <p:spPr>
          <a:xfrm>
            <a:off x="2102224"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rId5" action="ppaction://hlinksldjump"/>
          </p:cNvPr>
          <p:cNvSpPr/>
          <p:nvPr/>
        </p:nvSpPr>
        <p:spPr>
          <a:xfrm>
            <a:off x="3510581"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8"/>
          <p:cNvGrpSpPr/>
          <p:nvPr/>
        </p:nvGrpSpPr>
        <p:grpSpPr>
          <a:xfrm>
            <a:off x="238515" y="90242"/>
            <a:ext cx="216784" cy="199039"/>
            <a:chOff x="285677" y="4429254"/>
            <a:chExt cx="216784" cy="199039"/>
          </a:xfrm>
        </p:grpSpPr>
        <p:sp>
          <p:nvSpPr>
            <p:cNvPr id="978" name="Google Shape;978;p3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8">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2616;p62">
            <a:extLst>
              <a:ext uri="{FF2B5EF4-FFF2-40B4-BE49-F238E27FC236}">
                <a16:creationId xmlns:a16="http://schemas.microsoft.com/office/drawing/2014/main" id="{D958C3A0-9086-4DC6-A825-5F5647ED745C}"/>
              </a:ext>
            </a:extLst>
          </p:cNvPr>
          <p:cNvPicPr preferRelativeResize="0"/>
          <p:nvPr/>
        </p:nvPicPr>
        <p:blipFill rotWithShape="1">
          <a:blip r:embed="rId7"/>
          <a:srcRect l="33047" t="221" r="-1284" b="-221"/>
          <a:stretch/>
        </p:blipFill>
        <p:spPr>
          <a:xfrm>
            <a:off x="4400275" y="904700"/>
            <a:ext cx="4298100" cy="3724200"/>
          </a:xfrm>
          <a:prstGeom prst="roundRect">
            <a:avLst>
              <a:gd name="adj" fmla="val 5409"/>
            </a:avLst>
          </a:prstGeom>
          <a:noFill/>
          <a:ln>
            <a:noFill/>
          </a:ln>
        </p:spPr>
      </p:pic>
      <p:grpSp>
        <p:nvGrpSpPr>
          <p:cNvPr id="52" name="Google Shape;2617;p62">
            <a:extLst>
              <a:ext uri="{FF2B5EF4-FFF2-40B4-BE49-F238E27FC236}">
                <a16:creationId xmlns:a16="http://schemas.microsoft.com/office/drawing/2014/main" id="{73AAB2F1-17E5-483F-8F33-AB37D5AF3EB2}"/>
              </a:ext>
            </a:extLst>
          </p:cNvPr>
          <p:cNvGrpSpPr/>
          <p:nvPr/>
        </p:nvGrpSpPr>
        <p:grpSpPr>
          <a:xfrm>
            <a:off x="444900" y="1505100"/>
            <a:ext cx="4498500" cy="2330700"/>
            <a:chOff x="445050" y="393000"/>
            <a:chExt cx="4498500" cy="2330700"/>
          </a:xfrm>
        </p:grpSpPr>
        <p:sp>
          <p:nvSpPr>
            <p:cNvPr id="53" name="Google Shape;2618;p62">
              <a:extLst>
                <a:ext uri="{FF2B5EF4-FFF2-40B4-BE49-F238E27FC236}">
                  <a16:creationId xmlns:a16="http://schemas.microsoft.com/office/drawing/2014/main" id="{C1EE11CA-B43D-4E84-A707-F0C94277FA24}"/>
                </a:ext>
              </a:extLst>
            </p:cNvPr>
            <p:cNvSpPr/>
            <p:nvPr/>
          </p:nvSpPr>
          <p:spPr>
            <a:xfrm>
              <a:off x="445350" y="393000"/>
              <a:ext cx="4498200" cy="2330700"/>
            </a:xfrm>
            <a:prstGeom prst="roundRect">
              <a:avLst>
                <a:gd name="adj" fmla="val 9794"/>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619;p62">
              <a:extLst>
                <a:ext uri="{FF2B5EF4-FFF2-40B4-BE49-F238E27FC236}">
                  <a16:creationId xmlns:a16="http://schemas.microsoft.com/office/drawing/2014/main" id="{76A070A4-E3AC-481D-8B13-1811EDA2292E}"/>
                </a:ext>
              </a:extLst>
            </p:cNvPr>
            <p:cNvGrpSpPr/>
            <p:nvPr/>
          </p:nvGrpSpPr>
          <p:grpSpPr>
            <a:xfrm>
              <a:off x="445050" y="393000"/>
              <a:ext cx="4498200" cy="392400"/>
              <a:chOff x="-8550475" y="393012"/>
              <a:chExt cx="4498200" cy="392400"/>
            </a:xfrm>
          </p:grpSpPr>
          <p:sp>
            <p:nvSpPr>
              <p:cNvPr id="55" name="Google Shape;2620;p62">
                <a:extLst>
                  <a:ext uri="{FF2B5EF4-FFF2-40B4-BE49-F238E27FC236}">
                    <a16:creationId xmlns:a16="http://schemas.microsoft.com/office/drawing/2014/main" id="{F09EC9DE-DDD4-4A1A-A31D-58EBCE0BFF32}"/>
                  </a:ext>
                </a:extLst>
              </p:cNvPr>
              <p:cNvSpPr/>
              <p:nvPr/>
            </p:nvSpPr>
            <p:spPr>
              <a:xfrm>
                <a:off x="-8550475" y="393012"/>
                <a:ext cx="44982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1;p62">
                <a:extLst>
                  <a:ext uri="{FF2B5EF4-FFF2-40B4-BE49-F238E27FC236}">
                    <a16:creationId xmlns:a16="http://schemas.microsoft.com/office/drawing/2014/main" id="{F4293E75-BCE4-417E-B0D3-DD86049AF9B3}"/>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2;p62">
                <a:extLst>
                  <a:ext uri="{FF2B5EF4-FFF2-40B4-BE49-F238E27FC236}">
                    <a16:creationId xmlns:a16="http://schemas.microsoft.com/office/drawing/2014/main" id="{0D2E2265-322A-4E82-95A6-37F331E113F9}"/>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3;p62">
                <a:extLst>
                  <a:ext uri="{FF2B5EF4-FFF2-40B4-BE49-F238E27FC236}">
                    <a16:creationId xmlns:a16="http://schemas.microsoft.com/office/drawing/2014/main" id="{56A00304-1798-49B1-A7FB-ADF6FC90367D}"/>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2624;p62">
            <a:extLst>
              <a:ext uri="{FF2B5EF4-FFF2-40B4-BE49-F238E27FC236}">
                <a16:creationId xmlns:a16="http://schemas.microsoft.com/office/drawing/2014/main" id="{BA111678-E3BB-4454-BB4A-1D702238810B}"/>
              </a:ext>
            </a:extLst>
          </p:cNvPr>
          <p:cNvGrpSpPr/>
          <p:nvPr/>
        </p:nvGrpSpPr>
        <p:grpSpPr>
          <a:xfrm>
            <a:off x="4401700" y="758200"/>
            <a:ext cx="4298100" cy="392400"/>
            <a:chOff x="-8550475" y="393012"/>
            <a:chExt cx="4298100" cy="392400"/>
          </a:xfrm>
        </p:grpSpPr>
        <p:sp>
          <p:nvSpPr>
            <p:cNvPr id="60" name="Google Shape;2625;p62">
              <a:extLst>
                <a:ext uri="{FF2B5EF4-FFF2-40B4-BE49-F238E27FC236}">
                  <a16:creationId xmlns:a16="http://schemas.microsoft.com/office/drawing/2014/main" id="{BCC1319E-1606-4EE6-8C39-602E9EA9B52C}"/>
                </a:ext>
              </a:extLst>
            </p:cNvPr>
            <p:cNvSpPr/>
            <p:nvPr/>
          </p:nvSpPr>
          <p:spPr>
            <a:xfrm>
              <a:off x="-8550475" y="393012"/>
              <a:ext cx="4298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26;p62">
              <a:extLst>
                <a:ext uri="{FF2B5EF4-FFF2-40B4-BE49-F238E27FC236}">
                  <a16:creationId xmlns:a16="http://schemas.microsoft.com/office/drawing/2014/main" id="{101ABAFD-487A-43A1-B895-04751568E8E9}"/>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27;p62">
              <a:extLst>
                <a:ext uri="{FF2B5EF4-FFF2-40B4-BE49-F238E27FC236}">
                  <a16:creationId xmlns:a16="http://schemas.microsoft.com/office/drawing/2014/main" id="{949E7B69-E176-445F-A36C-FA08BD32F5CF}"/>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28;p62">
              <a:extLst>
                <a:ext uri="{FF2B5EF4-FFF2-40B4-BE49-F238E27FC236}">
                  <a16:creationId xmlns:a16="http://schemas.microsoft.com/office/drawing/2014/main" id="{A30B9C37-36E4-40D5-8E60-657DE43F4BF6}"/>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2436;p57">
            <a:extLst>
              <a:ext uri="{FF2B5EF4-FFF2-40B4-BE49-F238E27FC236}">
                <a16:creationId xmlns:a16="http://schemas.microsoft.com/office/drawing/2014/main" id="{2600AC7A-16C6-4F68-9574-BBF73A62AA01}"/>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74" name="Google Shape;2437;p57">
            <a:extLst>
              <a:ext uri="{FF2B5EF4-FFF2-40B4-BE49-F238E27FC236}">
                <a16:creationId xmlns:a16="http://schemas.microsoft.com/office/drawing/2014/main" id="{EEA181C4-BB9C-47CB-8BED-F533F1266DF1}"/>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75" name="Google Shape;2438;p57">
            <a:extLst>
              <a:ext uri="{FF2B5EF4-FFF2-40B4-BE49-F238E27FC236}">
                <a16:creationId xmlns:a16="http://schemas.microsoft.com/office/drawing/2014/main" id="{3E59DA53-D1FE-4159-8E61-C640B1501BF7}"/>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76" name="Google Shape;2439;p57">
            <a:extLst>
              <a:ext uri="{FF2B5EF4-FFF2-40B4-BE49-F238E27FC236}">
                <a16:creationId xmlns:a16="http://schemas.microsoft.com/office/drawing/2014/main" id="{CEA1A531-8EB7-40E3-BE58-B78A000F5EC1}"/>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77" name="Google Shape;2440;p57">
            <a:extLst>
              <a:ext uri="{FF2B5EF4-FFF2-40B4-BE49-F238E27FC236}">
                <a16:creationId xmlns:a16="http://schemas.microsoft.com/office/drawing/2014/main" id="{00B08DF6-5457-4217-A996-65DDF48F0F04}"/>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78" name="Google Shape;2441;p57">
            <a:extLst>
              <a:ext uri="{FF2B5EF4-FFF2-40B4-BE49-F238E27FC236}">
                <a16:creationId xmlns:a16="http://schemas.microsoft.com/office/drawing/2014/main" id="{424A5863-A39D-45E8-B24F-86A5E23084F4}"/>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81" name="Google Shape;701;p33">
            <a:extLst>
              <a:ext uri="{FF2B5EF4-FFF2-40B4-BE49-F238E27FC236}">
                <a16:creationId xmlns:a16="http://schemas.microsoft.com/office/drawing/2014/main" id="{601A3766-82A5-4843-AFCC-A54D129B1A3A}"/>
              </a:ext>
            </a:extLst>
          </p:cNvPr>
          <p:cNvSpPr txBox="1">
            <a:spLocks/>
          </p:cNvSpPr>
          <p:nvPr/>
        </p:nvSpPr>
        <p:spPr>
          <a:xfrm flipH="1">
            <a:off x="526464" y="2893013"/>
            <a:ext cx="4194900" cy="463200"/>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tr-TR" dirty="0" err="1">
                <a:solidFill>
                  <a:srgbClr val="666666"/>
                </a:solidFill>
              </a:rPr>
              <a:t>Packet</a:t>
            </a:r>
            <a:r>
              <a:rPr lang="tr-TR" dirty="0">
                <a:solidFill>
                  <a:srgbClr val="666666"/>
                </a:solidFill>
              </a:rPr>
              <a:t> </a:t>
            </a:r>
            <a:r>
              <a:rPr lang="tr-TR" dirty="0" err="1">
                <a:solidFill>
                  <a:srgbClr val="666666"/>
                </a:solidFill>
              </a:rPr>
              <a:t>Behavior</a:t>
            </a:r>
            <a:r>
              <a:rPr lang="tr-TR" dirty="0">
                <a:solidFill>
                  <a:srgbClr val="666666"/>
                </a:solidFill>
              </a:rPr>
              <a:t> &amp; </a:t>
            </a:r>
            <a:r>
              <a:rPr lang="tr-TR" dirty="0" err="1">
                <a:solidFill>
                  <a:srgbClr val="666666"/>
                </a:solidFill>
              </a:rPr>
              <a:t>Features</a:t>
            </a:r>
            <a:endParaRPr lang="tr-TR" dirty="0">
              <a:solidFill>
                <a:srgbClr val="666666"/>
              </a:solidFill>
            </a:endParaRPr>
          </a:p>
        </p:txBody>
      </p:sp>
      <p:sp>
        <p:nvSpPr>
          <p:cNvPr id="82" name="Google Shape;702;p33">
            <a:extLst>
              <a:ext uri="{FF2B5EF4-FFF2-40B4-BE49-F238E27FC236}">
                <a16:creationId xmlns:a16="http://schemas.microsoft.com/office/drawing/2014/main" id="{2F4C9870-0F73-4E34-AC4C-F9F58408B14D}"/>
              </a:ext>
            </a:extLst>
          </p:cNvPr>
          <p:cNvSpPr txBox="1">
            <a:spLocks/>
          </p:cNvSpPr>
          <p:nvPr/>
        </p:nvSpPr>
        <p:spPr>
          <a:xfrm flipH="1">
            <a:off x="526464" y="2362888"/>
            <a:ext cx="4194900" cy="60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tr-TR" dirty="0">
                <a:solidFill>
                  <a:schemeClr val="bg1"/>
                </a:solidFill>
              </a:rPr>
              <a:t>Live Meeting</a:t>
            </a:r>
          </a:p>
        </p:txBody>
      </p:sp>
      <p:sp>
        <p:nvSpPr>
          <p:cNvPr id="83" name="Google Shape;701;p33">
            <a:extLst>
              <a:ext uri="{FF2B5EF4-FFF2-40B4-BE49-F238E27FC236}">
                <a16:creationId xmlns:a16="http://schemas.microsoft.com/office/drawing/2014/main" id="{0CC9F80C-DB7A-41FC-A171-A1AB35139C1A}"/>
              </a:ext>
            </a:extLst>
          </p:cNvPr>
          <p:cNvSpPr txBox="1">
            <a:spLocks/>
          </p:cNvSpPr>
          <p:nvPr/>
        </p:nvSpPr>
        <p:spPr>
          <a:xfrm flipH="1">
            <a:off x="526464" y="1469700"/>
            <a:ext cx="4194900" cy="46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27432" indent="0" algn="ctr">
              <a:buClr>
                <a:schemeClr val="lt1"/>
              </a:buClr>
              <a:buSzPts val="3600"/>
              <a:buFont typeface="Hepta Slab SemiBold"/>
              <a:buNone/>
              <a:defRPr sz="3000">
                <a:solidFill>
                  <a:schemeClr val="lt1"/>
                </a:solidFill>
                <a:latin typeface="Hepta Slab SemiBold"/>
                <a:ea typeface="Hepta Slab SemiBold"/>
                <a:cs typeface="Hepta Slab SemiBold"/>
                <a:sym typeface="Hepta Slab SemiBold"/>
              </a:defRPr>
            </a:lvl1pPr>
            <a:lvl2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rPr lang="tr-TR" sz="2400" dirty="0">
                <a:solidFill>
                  <a:schemeClr val="tx1"/>
                </a:solidFill>
              </a:rPr>
              <a:t>03.</a:t>
            </a:r>
          </a:p>
        </p:txBody>
      </p:sp>
    </p:spTree>
    <p:extLst>
      <p:ext uri="{BB962C8B-B14F-4D97-AF65-F5344CB8AC3E}">
        <p14:creationId xmlns:p14="http://schemas.microsoft.com/office/powerpoint/2010/main" val="196872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Resim 4">
            <a:extLst>
              <a:ext uri="{FF2B5EF4-FFF2-40B4-BE49-F238E27FC236}">
                <a16:creationId xmlns:a16="http://schemas.microsoft.com/office/drawing/2014/main" id="{0BF5D814-AC7E-474F-A758-0A9048EBA7F7}"/>
              </a:ext>
            </a:extLst>
          </p:cNvPr>
          <p:cNvPicPr>
            <a:picLocks noChangeAspect="1"/>
          </p:cNvPicPr>
          <p:nvPr/>
        </p:nvPicPr>
        <p:blipFill>
          <a:blip r:embed="rId7"/>
          <a:stretch>
            <a:fillRect/>
          </a:stretch>
        </p:blipFill>
        <p:spPr>
          <a:xfrm>
            <a:off x="604409" y="1388630"/>
            <a:ext cx="4407908" cy="2116066"/>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err="1"/>
              <a:t>Packet</a:t>
            </a:r>
            <a:r>
              <a:rPr lang="tr-TR" dirty="0"/>
              <a:t> </a:t>
            </a:r>
            <a:r>
              <a:rPr lang="tr-TR" dirty="0" err="1"/>
              <a:t>Lengths</a:t>
            </a:r>
            <a:endParaRPr dirty="0"/>
          </a:p>
        </p:txBody>
      </p:sp>
      <p:pic>
        <p:nvPicPr>
          <p:cNvPr id="7" name="Resim 6">
            <a:extLst>
              <a:ext uri="{FF2B5EF4-FFF2-40B4-BE49-F238E27FC236}">
                <a16:creationId xmlns:a16="http://schemas.microsoft.com/office/drawing/2014/main" id="{EB42B58E-2881-4B29-B4C1-227A7F791BBF}"/>
              </a:ext>
            </a:extLst>
          </p:cNvPr>
          <p:cNvPicPr>
            <a:picLocks noChangeAspect="1"/>
          </p:cNvPicPr>
          <p:nvPr/>
        </p:nvPicPr>
        <p:blipFill>
          <a:blip r:embed="rId8"/>
          <a:stretch>
            <a:fillRect/>
          </a:stretch>
        </p:blipFill>
        <p:spPr>
          <a:xfrm>
            <a:off x="773601" y="1253630"/>
            <a:ext cx="1625608" cy="2172762"/>
          </a:xfrm>
          <a:prstGeom prst="rect">
            <a:avLst/>
          </a:prstGeom>
        </p:spPr>
      </p:pic>
      <p:pic>
        <p:nvPicPr>
          <p:cNvPr id="8" name="Resim 7">
            <a:extLst>
              <a:ext uri="{FF2B5EF4-FFF2-40B4-BE49-F238E27FC236}">
                <a16:creationId xmlns:a16="http://schemas.microsoft.com/office/drawing/2014/main" id="{7B7AFC82-AB51-4E3B-911A-696923D286A7}"/>
              </a:ext>
            </a:extLst>
          </p:cNvPr>
          <p:cNvPicPr>
            <a:picLocks noChangeAspect="1"/>
          </p:cNvPicPr>
          <p:nvPr/>
        </p:nvPicPr>
        <p:blipFill>
          <a:blip r:embed="rId9"/>
          <a:stretch>
            <a:fillRect/>
          </a:stretch>
        </p:blipFill>
        <p:spPr>
          <a:xfrm>
            <a:off x="5340868" y="1388629"/>
            <a:ext cx="3019614" cy="1817397"/>
          </a:xfrm>
          <a:prstGeom prst="rect">
            <a:avLst/>
          </a:prstGeom>
        </p:spPr>
      </p:pic>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45629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pic>
        <p:nvPicPr>
          <p:cNvPr id="3" name="Resim 2">
            <a:extLst>
              <a:ext uri="{FF2B5EF4-FFF2-40B4-BE49-F238E27FC236}">
                <a16:creationId xmlns:a16="http://schemas.microsoft.com/office/drawing/2014/main" id="{89988EAE-84F7-4558-B841-7CEE54BD79A7}"/>
              </a:ext>
            </a:extLst>
          </p:cNvPr>
          <p:cNvPicPr>
            <a:picLocks noChangeAspect="1"/>
          </p:cNvPicPr>
          <p:nvPr/>
        </p:nvPicPr>
        <p:blipFill>
          <a:blip r:embed="rId7"/>
          <a:stretch>
            <a:fillRect/>
          </a:stretch>
        </p:blipFill>
        <p:spPr>
          <a:xfrm>
            <a:off x="528117" y="1210099"/>
            <a:ext cx="8055229" cy="2748100"/>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Protocol </a:t>
            </a:r>
            <a:r>
              <a:rPr lang="tr-TR" dirty="0" err="1"/>
              <a:t>Hierarchy</a:t>
            </a:r>
            <a:endParaRPr dirty="0"/>
          </a:p>
        </p:txBody>
      </p:sp>
    </p:spTree>
    <p:extLst>
      <p:ext uri="{BB962C8B-B14F-4D97-AF65-F5344CB8AC3E}">
        <p14:creationId xmlns:p14="http://schemas.microsoft.com/office/powerpoint/2010/main" val="612954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pic>
        <p:nvPicPr>
          <p:cNvPr id="48" name="Resim 47">
            <a:extLst>
              <a:ext uri="{FF2B5EF4-FFF2-40B4-BE49-F238E27FC236}">
                <a16:creationId xmlns:a16="http://schemas.microsoft.com/office/drawing/2014/main" id="{7415DBB3-7121-4081-A04A-BD9F31DDA31C}"/>
              </a:ext>
            </a:extLst>
          </p:cNvPr>
          <p:cNvPicPr>
            <a:picLocks noChangeAspect="1"/>
          </p:cNvPicPr>
          <p:nvPr/>
        </p:nvPicPr>
        <p:blipFill>
          <a:blip r:embed="rId7"/>
          <a:stretch>
            <a:fillRect/>
          </a:stretch>
        </p:blipFill>
        <p:spPr>
          <a:xfrm>
            <a:off x="597970" y="1219867"/>
            <a:ext cx="4207581" cy="2649588"/>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I/O </a:t>
            </a:r>
            <a:r>
              <a:rPr lang="tr-TR" dirty="0" err="1"/>
              <a:t>Graph</a:t>
            </a:r>
            <a:endParaRPr dirty="0"/>
          </a:p>
        </p:txBody>
      </p:sp>
      <p:sp>
        <p:nvSpPr>
          <p:cNvPr id="45" name="Google Shape;910;p37">
            <a:extLst>
              <a:ext uri="{FF2B5EF4-FFF2-40B4-BE49-F238E27FC236}">
                <a16:creationId xmlns:a16="http://schemas.microsoft.com/office/drawing/2014/main" id="{6661E430-B15E-4728-AEA1-A168E463971F}"/>
              </a:ext>
            </a:extLst>
          </p:cNvPr>
          <p:cNvSpPr txBox="1">
            <a:spLocks noGrp="1"/>
          </p:cNvSpPr>
          <p:nvPr>
            <p:ph type="subTitle" idx="1"/>
          </p:nvPr>
        </p:nvSpPr>
        <p:spPr>
          <a:xfrm>
            <a:off x="5264621" y="1370251"/>
            <a:ext cx="2622357" cy="180434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sz="1800" dirty="0"/>
              <a:t>TCP </a:t>
            </a:r>
            <a:r>
              <a:rPr lang="tr-TR" sz="1800" dirty="0" err="1"/>
              <a:t>errors</a:t>
            </a:r>
            <a:r>
              <a:rPr lang="tr-TR" sz="1800" dirty="0"/>
              <a:t> (</a:t>
            </a:r>
            <a:r>
              <a:rPr lang="tr-TR" sz="1800" dirty="0" err="1"/>
              <a:t>red</a:t>
            </a:r>
            <a:r>
              <a:rPr lang="tr-TR" sz="1800" dirty="0"/>
              <a:t> </a:t>
            </a:r>
            <a:r>
              <a:rPr lang="tr-TR" sz="1800" dirty="0" err="1"/>
              <a:t>bars</a:t>
            </a:r>
            <a:r>
              <a:rPr lang="tr-TR" sz="1800" dirty="0"/>
              <a:t>) </a:t>
            </a:r>
            <a:r>
              <a:rPr lang="tr-TR" sz="1800" dirty="0" err="1"/>
              <a:t>are</a:t>
            </a:r>
            <a:r>
              <a:rPr lang="tr-TR" sz="1800" dirty="0"/>
              <a:t> not </a:t>
            </a:r>
            <a:r>
              <a:rPr lang="tr-TR" sz="1800" dirty="0" err="1"/>
              <a:t>common</a:t>
            </a:r>
            <a:r>
              <a:rPr lang="tr-TR" sz="1800" dirty="0"/>
              <a:t> </a:t>
            </a:r>
            <a:r>
              <a:rPr lang="tr-TR" sz="1800" dirty="0" err="1"/>
              <a:t>so</a:t>
            </a:r>
            <a:r>
              <a:rPr lang="tr-TR" sz="1800" dirty="0"/>
              <a:t> </a:t>
            </a:r>
            <a:r>
              <a:rPr lang="tr-TR" sz="1800" dirty="0" err="1"/>
              <a:t>these</a:t>
            </a:r>
            <a:r>
              <a:rPr lang="tr-TR" sz="1800" dirty="0"/>
              <a:t> </a:t>
            </a:r>
            <a:r>
              <a:rPr lang="tr-TR" sz="1800" dirty="0" err="1"/>
              <a:t>are</a:t>
            </a:r>
            <a:r>
              <a:rPr lang="tr-TR" sz="1800" dirty="0"/>
              <a:t> normal </a:t>
            </a:r>
            <a:r>
              <a:rPr lang="tr-TR" sz="1800" dirty="0" err="1"/>
              <a:t>events</a:t>
            </a:r>
            <a:r>
              <a:rPr lang="tr-TR" sz="1800" dirty="0"/>
              <a:t>. </a:t>
            </a:r>
            <a:r>
              <a:rPr lang="tr-TR" sz="1800" dirty="0" err="1"/>
              <a:t>They</a:t>
            </a:r>
            <a:r>
              <a:rPr lang="tr-TR" sz="1800" dirty="0"/>
              <a:t> do not </a:t>
            </a:r>
            <a:r>
              <a:rPr lang="en-US" sz="1800" dirty="0"/>
              <a:t>impact application and/or performance across </a:t>
            </a:r>
            <a:r>
              <a:rPr lang="tr-TR" sz="1800" dirty="0" err="1"/>
              <a:t>the</a:t>
            </a:r>
            <a:r>
              <a:rPr lang="tr-TR" sz="1800" dirty="0"/>
              <a:t> </a:t>
            </a:r>
            <a:r>
              <a:rPr lang="en-US" sz="1800" dirty="0"/>
              <a:t>network.</a:t>
            </a:r>
          </a:p>
        </p:txBody>
      </p:sp>
    </p:spTree>
    <p:extLst>
      <p:ext uri="{BB962C8B-B14F-4D97-AF65-F5344CB8AC3E}">
        <p14:creationId xmlns:p14="http://schemas.microsoft.com/office/powerpoint/2010/main" val="617872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45" name="Google Shape;910;p37">
            <a:extLst>
              <a:ext uri="{FF2B5EF4-FFF2-40B4-BE49-F238E27FC236}">
                <a16:creationId xmlns:a16="http://schemas.microsoft.com/office/drawing/2014/main" id="{6661E430-B15E-4728-AEA1-A168E463971F}"/>
              </a:ext>
            </a:extLst>
          </p:cNvPr>
          <p:cNvSpPr txBox="1">
            <a:spLocks noGrp="1"/>
          </p:cNvSpPr>
          <p:nvPr>
            <p:ph type="subTitle" idx="1"/>
          </p:nvPr>
        </p:nvSpPr>
        <p:spPr>
          <a:xfrm>
            <a:off x="5119742" y="1370251"/>
            <a:ext cx="3356813" cy="180434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TR" sz="1800" dirty="0" err="1"/>
              <a:t>Green</a:t>
            </a:r>
            <a:r>
              <a:rPr lang="tr-TR" sz="1800" dirty="0"/>
              <a:t> </a:t>
            </a:r>
            <a:r>
              <a:rPr lang="tr-TR" sz="1800" dirty="0" err="1"/>
              <a:t>Line</a:t>
            </a:r>
            <a:r>
              <a:rPr lang="tr-TR" sz="1800" dirty="0"/>
              <a:t>: 10.200.30.142 </a:t>
            </a:r>
            <a:r>
              <a:rPr lang="tr-TR" sz="1800" dirty="0" err="1"/>
              <a:t>Calculated</a:t>
            </a:r>
            <a:r>
              <a:rPr lang="tr-TR" sz="1800" dirty="0"/>
              <a:t> </a:t>
            </a:r>
            <a:r>
              <a:rPr lang="tr-TR" sz="1800" dirty="0" err="1"/>
              <a:t>Receive</a:t>
            </a:r>
            <a:r>
              <a:rPr lang="tr-TR" sz="1800" dirty="0"/>
              <a:t> </a:t>
            </a:r>
            <a:r>
              <a:rPr lang="tr-TR" sz="1800" dirty="0" err="1"/>
              <a:t>Window</a:t>
            </a:r>
            <a:endParaRPr lang="tr-TR" sz="1800" dirty="0"/>
          </a:p>
          <a:p>
            <a:pPr marL="0" lvl="0" indent="0" algn="l" rtl="0">
              <a:spcBef>
                <a:spcPts val="0"/>
              </a:spcBef>
              <a:spcAft>
                <a:spcPts val="1600"/>
              </a:spcAft>
              <a:buNone/>
            </a:pPr>
            <a:r>
              <a:rPr lang="tr-TR" sz="1800" dirty="0"/>
              <a:t>Brown </a:t>
            </a:r>
            <a:r>
              <a:rPr lang="tr-TR" sz="1800" dirty="0" err="1"/>
              <a:t>Line</a:t>
            </a:r>
            <a:r>
              <a:rPr lang="tr-TR" sz="1800" dirty="0"/>
              <a:t>: </a:t>
            </a:r>
            <a:r>
              <a:rPr lang="tr-TR" sz="1800" dirty="0" err="1"/>
              <a:t>Acknowledged</a:t>
            </a:r>
            <a:r>
              <a:rPr lang="tr-TR" sz="1800" dirty="0"/>
              <a:t> Data</a:t>
            </a:r>
            <a:endParaRPr lang="en-US" sz="1800" dirty="0"/>
          </a:p>
        </p:txBody>
      </p:sp>
      <p:pic>
        <p:nvPicPr>
          <p:cNvPr id="47" name="Resim 46">
            <a:extLst>
              <a:ext uri="{FF2B5EF4-FFF2-40B4-BE49-F238E27FC236}">
                <a16:creationId xmlns:a16="http://schemas.microsoft.com/office/drawing/2014/main" id="{04E8F58D-634F-496A-B8E9-F942ADD5EADF}"/>
              </a:ext>
            </a:extLst>
          </p:cNvPr>
          <p:cNvPicPr>
            <a:picLocks noChangeAspect="1"/>
          </p:cNvPicPr>
          <p:nvPr/>
        </p:nvPicPr>
        <p:blipFill>
          <a:blip r:embed="rId7"/>
          <a:stretch>
            <a:fillRect/>
          </a:stretch>
        </p:blipFill>
        <p:spPr>
          <a:xfrm>
            <a:off x="597917" y="1219867"/>
            <a:ext cx="4151247" cy="2738332"/>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TCP </a:t>
            </a:r>
            <a:r>
              <a:rPr lang="tr-TR" dirty="0" err="1"/>
              <a:t>Trace</a:t>
            </a:r>
            <a:endParaRPr dirty="0"/>
          </a:p>
        </p:txBody>
      </p:sp>
    </p:spTree>
    <p:extLst>
      <p:ext uri="{BB962C8B-B14F-4D97-AF65-F5344CB8AC3E}">
        <p14:creationId xmlns:p14="http://schemas.microsoft.com/office/powerpoint/2010/main" val="1706970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pic>
        <p:nvPicPr>
          <p:cNvPr id="3" name="Resim 2">
            <a:extLst>
              <a:ext uri="{FF2B5EF4-FFF2-40B4-BE49-F238E27FC236}">
                <a16:creationId xmlns:a16="http://schemas.microsoft.com/office/drawing/2014/main" id="{89988EAE-84F7-4558-B841-7CEE54BD79A7}"/>
              </a:ext>
            </a:extLst>
          </p:cNvPr>
          <p:cNvPicPr>
            <a:picLocks noChangeAspect="1"/>
          </p:cNvPicPr>
          <p:nvPr/>
        </p:nvPicPr>
        <p:blipFill>
          <a:blip r:embed="rId7"/>
          <a:srcRect/>
          <a:stretch/>
        </p:blipFill>
        <p:spPr>
          <a:xfrm>
            <a:off x="717505" y="1205510"/>
            <a:ext cx="4773791" cy="2748100"/>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err="1"/>
              <a:t>Flow</a:t>
            </a:r>
            <a:r>
              <a:rPr lang="tr-TR" dirty="0"/>
              <a:t> </a:t>
            </a:r>
            <a:r>
              <a:rPr lang="tr-TR" dirty="0" err="1"/>
              <a:t>Graph</a:t>
            </a:r>
            <a:endParaRPr dirty="0"/>
          </a:p>
        </p:txBody>
      </p:sp>
      <p:sp>
        <p:nvSpPr>
          <p:cNvPr id="43" name="Google Shape;910;p37">
            <a:extLst>
              <a:ext uri="{FF2B5EF4-FFF2-40B4-BE49-F238E27FC236}">
                <a16:creationId xmlns:a16="http://schemas.microsoft.com/office/drawing/2014/main" id="{24FA0A14-4264-434B-95B5-9F8132276BD0}"/>
              </a:ext>
            </a:extLst>
          </p:cNvPr>
          <p:cNvSpPr txBox="1">
            <a:spLocks noGrp="1"/>
          </p:cNvSpPr>
          <p:nvPr>
            <p:ph type="subTitle" idx="1"/>
          </p:nvPr>
        </p:nvSpPr>
        <p:spPr>
          <a:xfrm>
            <a:off x="5804137" y="1345099"/>
            <a:ext cx="2622357" cy="180434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800" dirty="0"/>
              <a:t>The Flow Graph window shows connections between hosts. It displays the packet time, direction, ports</a:t>
            </a:r>
            <a:r>
              <a:rPr lang="tr-TR" sz="1800" dirty="0"/>
              <a:t>,</a:t>
            </a:r>
            <a:r>
              <a:rPr lang="en-US" sz="1800" dirty="0"/>
              <a:t> and comments for each captured connection. </a:t>
            </a:r>
          </a:p>
        </p:txBody>
      </p:sp>
    </p:spTree>
    <p:extLst>
      <p:ext uri="{BB962C8B-B14F-4D97-AF65-F5344CB8AC3E}">
        <p14:creationId xmlns:p14="http://schemas.microsoft.com/office/powerpoint/2010/main" val="811386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93"/>
        <p:cNvGrpSpPr/>
        <p:nvPr/>
      </p:nvGrpSpPr>
      <p:grpSpPr>
        <a:xfrm>
          <a:off x="0" y="0"/>
          <a:ext cx="0" cy="0"/>
          <a:chOff x="0" y="0"/>
          <a:chExt cx="0" cy="0"/>
        </a:xfrm>
      </p:grpSpPr>
      <p:sp>
        <p:nvSpPr>
          <p:cNvPr id="721" name="Google Shape;721;p33"/>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a:hlinkClick r:id="rId4" action="ppaction://hlinksldjump"/>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a:hlinkClick r:id="rId5"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a:hlinkClick r:id="rId6"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33"/>
          <p:cNvGrpSpPr/>
          <p:nvPr/>
        </p:nvGrpSpPr>
        <p:grpSpPr>
          <a:xfrm>
            <a:off x="238515" y="90242"/>
            <a:ext cx="216784" cy="199039"/>
            <a:chOff x="285677" y="4429254"/>
            <a:chExt cx="216784" cy="199039"/>
          </a:xfrm>
        </p:grpSpPr>
        <p:sp>
          <p:nvSpPr>
            <p:cNvPr id="729" name="Google Shape;729;p33"/>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3">
            <a:hlinkClick r:id="rId7"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3">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70;p36">
            <a:extLst>
              <a:ext uri="{FF2B5EF4-FFF2-40B4-BE49-F238E27FC236}">
                <a16:creationId xmlns:a16="http://schemas.microsoft.com/office/drawing/2014/main" id="{DCEB8349-A55A-4CE7-9A0C-7DF008019599}"/>
              </a:ext>
            </a:extLst>
          </p:cNvPr>
          <p:cNvSpPr txBox="1">
            <a:spLocks/>
          </p:cNvSpPr>
          <p:nvPr/>
        </p:nvSpPr>
        <p:spPr>
          <a:xfrm>
            <a:off x="1403171" y="3840649"/>
            <a:ext cx="6337657" cy="17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0000"/>
              </a:lnSpc>
              <a:spcBef>
                <a:spcPts val="0"/>
              </a:spcBef>
              <a:spcAft>
                <a:spcPts val="0"/>
              </a:spcAft>
              <a:buClr>
                <a:schemeClr val="dk1"/>
              </a:buClr>
              <a:buSzPts val="6000"/>
              <a:buFont typeface="Hepta Slab SemiBold"/>
              <a:buNone/>
              <a:defRPr sz="2400" b="0" i="0" u="none" strike="noStrike" cap="none">
                <a:solidFill>
                  <a:schemeClr val="lt1"/>
                </a:solidFill>
                <a:latin typeface="Hepta Slab SemiBold"/>
                <a:ea typeface="Hepta Slab SemiBold"/>
                <a:cs typeface="Hepta Slab SemiBold"/>
                <a:sym typeface="Hepta Slab SemiBold"/>
              </a:defRPr>
            </a:lvl1pPr>
            <a:lvl2pPr marR="0" lvl="1" algn="ctr"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2pPr>
            <a:lvl3pPr marR="0" lvl="2" algn="ctr"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3pPr>
            <a:lvl4pPr marR="0" lvl="3" algn="ctr"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4pPr>
            <a:lvl5pPr marR="0" lvl="4" algn="ctr"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5pPr>
            <a:lvl6pPr marR="0" lvl="5" algn="ctr"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6pPr>
            <a:lvl7pPr marR="0" lvl="6" algn="ctr"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7pPr>
            <a:lvl8pPr marR="0" lvl="7" algn="ctr"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8pPr>
            <a:lvl9pPr marR="0" lvl="8" algn="ctr" rtl="0">
              <a:lnSpc>
                <a:spcPct val="100000"/>
              </a:lnSpc>
              <a:spcBef>
                <a:spcPts val="0"/>
              </a:spcBef>
              <a:spcAft>
                <a:spcPts val="0"/>
              </a:spcAft>
              <a:buClr>
                <a:schemeClr val="dk1"/>
              </a:buClr>
              <a:buSzPts val="6000"/>
              <a:buFont typeface="Bahiana"/>
              <a:buNone/>
              <a:defRPr sz="6000" b="0" i="0" u="none" strike="noStrike" cap="none">
                <a:solidFill>
                  <a:schemeClr val="dk1"/>
                </a:solidFill>
                <a:latin typeface="Bahiana"/>
                <a:ea typeface="Bahiana"/>
                <a:cs typeface="Bahiana"/>
                <a:sym typeface="Bahiana"/>
              </a:defRPr>
            </a:lvl9pPr>
          </a:lstStyle>
          <a:p>
            <a:r>
              <a:rPr lang="tr-TR" sz="3600" dirty="0" err="1">
                <a:solidFill>
                  <a:schemeClr val="tx1"/>
                </a:solidFill>
              </a:rPr>
              <a:t>What</a:t>
            </a:r>
            <a:r>
              <a:rPr lang="tr-TR" sz="3600" dirty="0">
                <a:solidFill>
                  <a:schemeClr val="tx1"/>
                </a:solidFill>
              </a:rPr>
              <a:t> is </a:t>
            </a:r>
            <a:r>
              <a:rPr lang="tr-TR" sz="3600" dirty="0" err="1">
                <a:solidFill>
                  <a:schemeClr val="tx1"/>
                </a:solidFill>
              </a:rPr>
              <a:t>ClickMeeting</a:t>
            </a:r>
            <a:r>
              <a:rPr lang="tr-TR" sz="3600" dirty="0">
                <a:solidFill>
                  <a:schemeClr val="tx1"/>
                </a:solidFill>
              </a:rPr>
              <a:t>?</a:t>
            </a:r>
          </a:p>
        </p:txBody>
      </p:sp>
      <p:sp>
        <p:nvSpPr>
          <p:cNvPr id="67" name="Google Shape;2436;p57">
            <a:extLst>
              <a:ext uri="{FF2B5EF4-FFF2-40B4-BE49-F238E27FC236}">
                <a16:creationId xmlns:a16="http://schemas.microsoft.com/office/drawing/2014/main" id="{4228FBDA-9A45-4050-9336-977BF4824341}"/>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68" name="Google Shape;2437;p57">
            <a:extLst>
              <a:ext uri="{FF2B5EF4-FFF2-40B4-BE49-F238E27FC236}">
                <a16:creationId xmlns:a16="http://schemas.microsoft.com/office/drawing/2014/main" id="{65981DFF-5DCB-424C-BD97-32698E978C7F}"/>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69" name="Google Shape;2438;p57">
            <a:extLst>
              <a:ext uri="{FF2B5EF4-FFF2-40B4-BE49-F238E27FC236}">
                <a16:creationId xmlns:a16="http://schemas.microsoft.com/office/drawing/2014/main" id="{C10A6EEB-180E-4770-868B-560344BE8983}"/>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70" name="Google Shape;2439;p57">
            <a:extLst>
              <a:ext uri="{FF2B5EF4-FFF2-40B4-BE49-F238E27FC236}">
                <a16:creationId xmlns:a16="http://schemas.microsoft.com/office/drawing/2014/main" id="{AA1E8C37-2FFF-4C12-9D8C-10544FEF1EDB}"/>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71" name="Google Shape;2440;p57">
            <a:extLst>
              <a:ext uri="{FF2B5EF4-FFF2-40B4-BE49-F238E27FC236}">
                <a16:creationId xmlns:a16="http://schemas.microsoft.com/office/drawing/2014/main" id="{2398708A-8FF7-4F9F-B45F-C80FCE15AE9D}"/>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72" name="Google Shape;2441;p57">
            <a:extLst>
              <a:ext uri="{FF2B5EF4-FFF2-40B4-BE49-F238E27FC236}">
                <a16:creationId xmlns:a16="http://schemas.microsoft.com/office/drawing/2014/main" id="{B900004E-65A0-4A3D-A0BA-0C684C43CA1D}"/>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1486725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3" action="ppaction://hlinksldjump"/>
          </p:cNvPr>
          <p:cNvSpPr/>
          <p:nvPr/>
        </p:nvSpPr>
        <p:spPr>
          <a:xfrm>
            <a:off x="693867"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a:hlinkClick r:id="rId4" action="ppaction://hlinksldjump"/>
          </p:cNvPr>
          <p:cNvSpPr/>
          <p:nvPr/>
        </p:nvSpPr>
        <p:spPr>
          <a:xfrm>
            <a:off x="2102224"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rId5" action="ppaction://hlinksldjump"/>
          </p:cNvPr>
          <p:cNvSpPr/>
          <p:nvPr/>
        </p:nvSpPr>
        <p:spPr>
          <a:xfrm>
            <a:off x="3510581"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8"/>
          <p:cNvGrpSpPr/>
          <p:nvPr/>
        </p:nvGrpSpPr>
        <p:grpSpPr>
          <a:xfrm>
            <a:off x="238515" y="90242"/>
            <a:ext cx="216784" cy="199039"/>
            <a:chOff x="285677" y="4429254"/>
            <a:chExt cx="216784" cy="199039"/>
          </a:xfrm>
        </p:grpSpPr>
        <p:sp>
          <p:nvSpPr>
            <p:cNvPr id="978" name="Google Shape;978;p3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8">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2616;p62">
            <a:extLst>
              <a:ext uri="{FF2B5EF4-FFF2-40B4-BE49-F238E27FC236}">
                <a16:creationId xmlns:a16="http://schemas.microsoft.com/office/drawing/2014/main" id="{D958C3A0-9086-4DC6-A825-5F5647ED745C}"/>
              </a:ext>
            </a:extLst>
          </p:cNvPr>
          <p:cNvPicPr preferRelativeResize="0"/>
          <p:nvPr/>
        </p:nvPicPr>
        <p:blipFill rotWithShape="1">
          <a:blip r:embed="rId7"/>
          <a:srcRect l="37328" t="-64" r="6" b="64"/>
          <a:stretch/>
        </p:blipFill>
        <p:spPr>
          <a:xfrm>
            <a:off x="4400275" y="904700"/>
            <a:ext cx="4298100" cy="3724200"/>
          </a:xfrm>
          <a:prstGeom prst="roundRect">
            <a:avLst>
              <a:gd name="adj" fmla="val 5409"/>
            </a:avLst>
          </a:prstGeom>
          <a:noFill/>
          <a:ln>
            <a:noFill/>
          </a:ln>
        </p:spPr>
      </p:pic>
      <p:grpSp>
        <p:nvGrpSpPr>
          <p:cNvPr id="52" name="Google Shape;2617;p62">
            <a:extLst>
              <a:ext uri="{FF2B5EF4-FFF2-40B4-BE49-F238E27FC236}">
                <a16:creationId xmlns:a16="http://schemas.microsoft.com/office/drawing/2014/main" id="{73AAB2F1-17E5-483F-8F33-AB37D5AF3EB2}"/>
              </a:ext>
            </a:extLst>
          </p:cNvPr>
          <p:cNvGrpSpPr/>
          <p:nvPr/>
        </p:nvGrpSpPr>
        <p:grpSpPr>
          <a:xfrm>
            <a:off x="444900" y="1505100"/>
            <a:ext cx="4498500" cy="2330700"/>
            <a:chOff x="445050" y="393000"/>
            <a:chExt cx="4498500" cy="2330700"/>
          </a:xfrm>
        </p:grpSpPr>
        <p:sp>
          <p:nvSpPr>
            <p:cNvPr id="53" name="Google Shape;2618;p62">
              <a:extLst>
                <a:ext uri="{FF2B5EF4-FFF2-40B4-BE49-F238E27FC236}">
                  <a16:creationId xmlns:a16="http://schemas.microsoft.com/office/drawing/2014/main" id="{C1EE11CA-B43D-4E84-A707-F0C94277FA24}"/>
                </a:ext>
              </a:extLst>
            </p:cNvPr>
            <p:cNvSpPr/>
            <p:nvPr/>
          </p:nvSpPr>
          <p:spPr>
            <a:xfrm>
              <a:off x="445350" y="393000"/>
              <a:ext cx="4498200" cy="2330700"/>
            </a:xfrm>
            <a:prstGeom prst="roundRect">
              <a:avLst>
                <a:gd name="adj" fmla="val 9794"/>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619;p62">
              <a:extLst>
                <a:ext uri="{FF2B5EF4-FFF2-40B4-BE49-F238E27FC236}">
                  <a16:creationId xmlns:a16="http://schemas.microsoft.com/office/drawing/2014/main" id="{76A070A4-E3AC-481D-8B13-1811EDA2292E}"/>
                </a:ext>
              </a:extLst>
            </p:cNvPr>
            <p:cNvGrpSpPr/>
            <p:nvPr/>
          </p:nvGrpSpPr>
          <p:grpSpPr>
            <a:xfrm>
              <a:off x="445050" y="393000"/>
              <a:ext cx="4498200" cy="392400"/>
              <a:chOff x="-8550475" y="393012"/>
              <a:chExt cx="4498200" cy="392400"/>
            </a:xfrm>
          </p:grpSpPr>
          <p:sp>
            <p:nvSpPr>
              <p:cNvPr id="55" name="Google Shape;2620;p62">
                <a:extLst>
                  <a:ext uri="{FF2B5EF4-FFF2-40B4-BE49-F238E27FC236}">
                    <a16:creationId xmlns:a16="http://schemas.microsoft.com/office/drawing/2014/main" id="{F09EC9DE-DDD4-4A1A-A31D-58EBCE0BFF32}"/>
                  </a:ext>
                </a:extLst>
              </p:cNvPr>
              <p:cNvSpPr/>
              <p:nvPr/>
            </p:nvSpPr>
            <p:spPr>
              <a:xfrm>
                <a:off x="-8550475" y="393012"/>
                <a:ext cx="44982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1;p62">
                <a:extLst>
                  <a:ext uri="{FF2B5EF4-FFF2-40B4-BE49-F238E27FC236}">
                    <a16:creationId xmlns:a16="http://schemas.microsoft.com/office/drawing/2014/main" id="{F4293E75-BCE4-417E-B0D3-DD86049AF9B3}"/>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2;p62">
                <a:extLst>
                  <a:ext uri="{FF2B5EF4-FFF2-40B4-BE49-F238E27FC236}">
                    <a16:creationId xmlns:a16="http://schemas.microsoft.com/office/drawing/2014/main" id="{0D2E2265-322A-4E82-95A6-37F331E113F9}"/>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3;p62">
                <a:extLst>
                  <a:ext uri="{FF2B5EF4-FFF2-40B4-BE49-F238E27FC236}">
                    <a16:creationId xmlns:a16="http://schemas.microsoft.com/office/drawing/2014/main" id="{56A00304-1798-49B1-A7FB-ADF6FC90367D}"/>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2624;p62">
            <a:extLst>
              <a:ext uri="{FF2B5EF4-FFF2-40B4-BE49-F238E27FC236}">
                <a16:creationId xmlns:a16="http://schemas.microsoft.com/office/drawing/2014/main" id="{BA111678-E3BB-4454-BB4A-1D702238810B}"/>
              </a:ext>
            </a:extLst>
          </p:cNvPr>
          <p:cNvGrpSpPr/>
          <p:nvPr/>
        </p:nvGrpSpPr>
        <p:grpSpPr>
          <a:xfrm>
            <a:off x="4401700" y="758200"/>
            <a:ext cx="4298100" cy="392400"/>
            <a:chOff x="-8550475" y="393012"/>
            <a:chExt cx="4298100" cy="392400"/>
          </a:xfrm>
        </p:grpSpPr>
        <p:sp>
          <p:nvSpPr>
            <p:cNvPr id="60" name="Google Shape;2625;p62">
              <a:extLst>
                <a:ext uri="{FF2B5EF4-FFF2-40B4-BE49-F238E27FC236}">
                  <a16:creationId xmlns:a16="http://schemas.microsoft.com/office/drawing/2014/main" id="{BCC1319E-1606-4EE6-8C39-602E9EA9B52C}"/>
                </a:ext>
              </a:extLst>
            </p:cNvPr>
            <p:cNvSpPr/>
            <p:nvPr/>
          </p:nvSpPr>
          <p:spPr>
            <a:xfrm>
              <a:off x="-8550475" y="393012"/>
              <a:ext cx="4298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26;p62">
              <a:extLst>
                <a:ext uri="{FF2B5EF4-FFF2-40B4-BE49-F238E27FC236}">
                  <a16:creationId xmlns:a16="http://schemas.microsoft.com/office/drawing/2014/main" id="{101ABAFD-487A-43A1-B895-04751568E8E9}"/>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27;p62">
              <a:extLst>
                <a:ext uri="{FF2B5EF4-FFF2-40B4-BE49-F238E27FC236}">
                  <a16:creationId xmlns:a16="http://schemas.microsoft.com/office/drawing/2014/main" id="{949E7B69-E176-445F-A36C-FA08BD32F5CF}"/>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28;p62">
              <a:extLst>
                <a:ext uri="{FF2B5EF4-FFF2-40B4-BE49-F238E27FC236}">
                  <a16:creationId xmlns:a16="http://schemas.microsoft.com/office/drawing/2014/main" id="{A30B9C37-36E4-40D5-8E60-657DE43F4BF6}"/>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2436;p57">
            <a:extLst>
              <a:ext uri="{FF2B5EF4-FFF2-40B4-BE49-F238E27FC236}">
                <a16:creationId xmlns:a16="http://schemas.microsoft.com/office/drawing/2014/main" id="{2600AC7A-16C6-4F68-9574-BBF73A62AA01}"/>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74" name="Google Shape;2437;p57">
            <a:extLst>
              <a:ext uri="{FF2B5EF4-FFF2-40B4-BE49-F238E27FC236}">
                <a16:creationId xmlns:a16="http://schemas.microsoft.com/office/drawing/2014/main" id="{EEA181C4-BB9C-47CB-8BED-F533F1266DF1}"/>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75" name="Google Shape;2438;p57">
            <a:extLst>
              <a:ext uri="{FF2B5EF4-FFF2-40B4-BE49-F238E27FC236}">
                <a16:creationId xmlns:a16="http://schemas.microsoft.com/office/drawing/2014/main" id="{3E59DA53-D1FE-4159-8E61-C640B1501BF7}"/>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76" name="Google Shape;2439;p57">
            <a:extLst>
              <a:ext uri="{FF2B5EF4-FFF2-40B4-BE49-F238E27FC236}">
                <a16:creationId xmlns:a16="http://schemas.microsoft.com/office/drawing/2014/main" id="{CEA1A531-8EB7-40E3-BE58-B78A000F5EC1}"/>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77" name="Google Shape;2440;p57">
            <a:extLst>
              <a:ext uri="{FF2B5EF4-FFF2-40B4-BE49-F238E27FC236}">
                <a16:creationId xmlns:a16="http://schemas.microsoft.com/office/drawing/2014/main" id="{00B08DF6-5457-4217-A996-65DDF48F0F04}"/>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78" name="Google Shape;2441;p57">
            <a:extLst>
              <a:ext uri="{FF2B5EF4-FFF2-40B4-BE49-F238E27FC236}">
                <a16:creationId xmlns:a16="http://schemas.microsoft.com/office/drawing/2014/main" id="{424A5863-A39D-45E8-B24F-86A5E23084F4}"/>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81" name="Google Shape;701;p33">
            <a:extLst>
              <a:ext uri="{FF2B5EF4-FFF2-40B4-BE49-F238E27FC236}">
                <a16:creationId xmlns:a16="http://schemas.microsoft.com/office/drawing/2014/main" id="{601A3766-82A5-4843-AFCC-A54D129B1A3A}"/>
              </a:ext>
            </a:extLst>
          </p:cNvPr>
          <p:cNvSpPr txBox="1">
            <a:spLocks/>
          </p:cNvSpPr>
          <p:nvPr/>
        </p:nvSpPr>
        <p:spPr>
          <a:xfrm flipH="1">
            <a:off x="526464" y="2893013"/>
            <a:ext cx="4194900" cy="463200"/>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tr-TR" dirty="0" err="1">
                <a:solidFill>
                  <a:srgbClr val="666666"/>
                </a:solidFill>
              </a:rPr>
              <a:t>Packet</a:t>
            </a:r>
            <a:r>
              <a:rPr lang="tr-TR" dirty="0">
                <a:solidFill>
                  <a:srgbClr val="666666"/>
                </a:solidFill>
              </a:rPr>
              <a:t> </a:t>
            </a:r>
            <a:r>
              <a:rPr lang="tr-TR" dirty="0" err="1">
                <a:solidFill>
                  <a:srgbClr val="666666"/>
                </a:solidFill>
              </a:rPr>
              <a:t>Behavior</a:t>
            </a:r>
            <a:r>
              <a:rPr lang="tr-TR" dirty="0">
                <a:solidFill>
                  <a:srgbClr val="666666"/>
                </a:solidFill>
              </a:rPr>
              <a:t> &amp; </a:t>
            </a:r>
            <a:r>
              <a:rPr lang="tr-TR" dirty="0" err="1">
                <a:solidFill>
                  <a:srgbClr val="666666"/>
                </a:solidFill>
              </a:rPr>
              <a:t>Features</a:t>
            </a:r>
            <a:endParaRPr lang="tr-TR" dirty="0">
              <a:solidFill>
                <a:srgbClr val="666666"/>
              </a:solidFill>
            </a:endParaRPr>
          </a:p>
        </p:txBody>
      </p:sp>
      <p:sp>
        <p:nvSpPr>
          <p:cNvPr id="82" name="Google Shape;702;p33">
            <a:extLst>
              <a:ext uri="{FF2B5EF4-FFF2-40B4-BE49-F238E27FC236}">
                <a16:creationId xmlns:a16="http://schemas.microsoft.com/office/drawing/2014/main" id="{2F4C9870-0F73-4E34-AC4C-F9F58408B14D}"/>
              </a:ext>
            </a:extLst>
          </p:cNvPr>
          <p:cNvSpPr txBox="1">
            <a:spLocks/>
          </p:cNvSpPr>
          <p:nvPr/>
        </p:nvSpPr>
        <p:spPr>
          <a:xfrm flipH="1">
            <a:off x="526464" y="2362888"/>
            <a:ext cx="4194900" cy="60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tr-TR" dirty="0">
                <a:solidFill>
                  <a:schemeClr val="bg1"/>
                </a:solidFill>
              </a:rPr>
              <a:t>Live </a:t>
            </a:r>
            <a:r>
              <a:rPr lang="tr-TR" dirty="0" err="1">
                <a:solidFill>
                  <a:schemeClr val="bg1"/>
                </a:solidFill>
              </a:rPr>
              <a:t>Webinar</a:t>
            </a:r>
            <a:endParaRPr lang="tr-TR" dirty="0">
              <a:solidFill>
                <a:schemeClr val="bg1"/>
              </a:solidFill>
            </a:endParaRPr>
          </a:p>
        </p:txBody>
      </p:sp>
      <p:sp>
        <p:nvSpPr>
          <p:cNvPr id="83" name="Google Shape;701;p33">
            <a:extLst>
              <a:ext uri="{FF2B5EF4-FFF2-40B4-BE49-F238E27FC236}">
                <a16:creationId xmlns:a16="http://schemas.microsoft.com/office/drawing/2014/main" id="{0CC9F80C-DB7A-41FC-A171-A1AB35139C1A}"/>
              </a:ext>
            </a:extLst>
          </p:cNvPr>
          <p:cNvSpPr txBox="1">
            <a:spLocks/>
          </p:cNvSpPr>
          <p:nvPr/>
        </p:nvSpPr>
        <p:spPr>
          <a:xfrm flipH="1">
            <a:off x="526464" y="1469700"/>
            <a:ext cx="4194900" cy="46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27432" indent="0" algn="ctr">
              <a:buClr>
                <a:schemeClr val="lt1"/>
              </a:buClr>
              <a:buSzPts val="3600"/>
              <a:buFont typeface="Hepta Slab SemiBold"/>
              <a:buNone/>
              <a:defRPr sz="3000">
                <a:solidFill>
                  <a:schemeClr val="lt1"/>
                </a:solidFill>
                <a:latin typeface="Hepta Slab SemiBold"/>
                <a:ea typeface="Hepta Slab SemiBold"/>
                <a:cs typeface="Hepta Slab SemiBold"/>
                <a:sym typeface="Hepta Slab SemiBold"/>
              </a:defRPr>
            </a:lvl1pPr>
            <a:lvl2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rPr lang="tr-TR" sz="2400" dirty="0">
                <a:solidFill>
                  <a:schemeClr val="tx1"/>
                </a:solidFill>
              </a:rPr>
              <a:t>04.</a:t>
            </a:r>
          </a:p>
        </p:txBody>
      </p:sp>
    </p:spTree>
    <p:extLst>
      <p:ext uri="{BB962C8B-B14F-4D97-AF65-F5344CB8AC3E}">
        <p14:creationId xmlns:p14="http://schemas.microsoft.com/office/powerpoint/2010/main" val="3649766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Resim 4">
            <a:extLst>
              <a:ext uri="{FF2B5EF4-FFF2-40B4-BE49-F238E27FC236}">
                <a16:creationId xmlns:a16="http://schemas.microsoft.com/office/drawing/2014/main" id="{0BF5D814-AC7E-474F-A758-0A9048EBA7F7}"/>
              </a:ext>
            </a:extLst>
          </p:cNvPr>
          <p:cNvPicPr>
            <a:picLocks noChangeAspect="1"/>
          </p:cNvPicPr>
          <p:nvPr/>
        </p:nvPicPr>
        <p:blipFill>
          <a:blip r:embed="rId7"/>
          <a:srcRect/>
          <a:stretch/>
        </p:blipFill>
        <p:spPr>
          <a:xfrm>
            <a:off x="693849" y="1240371"/>
            <a:ext cx="4224931" cy="2537942"/>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err="1"/>
              <a:t>Packet</a:t>
            </a:r>
            <a:r>
              <a:rPr lang="tr-TR" dirty="0"/>
              <a:t> </a:t>
            </a:r>
            <a:r>
              <a:rPr lang="tr-TR" dirty="0" err="1"/>
              <a:t>Lengths</a:t>
            </a:r>
            <a:endParaRPr dirty="0"/>
          </a:p>
        </p:txBody>
      </p:sp>
      <p:pic>
        <p:nvPicPr>
          <p:cNvPr id="7" name="Resim 6">
            <a:extLst>
              <a:ext uri="{FF2B5EF4-FFF2-40B4-BE49-F238E27FC236}">
                <a16:creationId xmlns:a16="http://schemas.microsoft.com/office/drawing/2014/main" id="{EB42B58E-2881-4B29-B4C1-227A7F791BBF}"/>
              </a:ext>
            </a:extLst>
          </p:cNvPr>
          <p:cNvPicPr>
            <a:picLocks noChangeAspect="1"/>
          </p:cNvPicPr>
          <p:nvPr/>
        </p:nvPicPr>
        <p:blipFill>
          <a:blip r:embed="rId8"/>
          <a:srcRect/>
          <a:stretch/>
        </p:blipFill>
        <p:spPr>
          <a:xfrm>
            <a:off x="784274" y="1253630"/>
            <a:ext cx="1604261" cy="2172762"/>
          </a:xfrm>
          <a:prstGeom prst="rect">
            <a:avLst/>
          </a:prstGeom>
        </p:spPr>
      </p:pic>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pic>
        <p:nvPicPr>
          <p:cNvPr id="50" name="Resim 49">
            <a:extLst>
              <a:ext uri="{FF2B5EF4-FFF2-40B4-BE49-F238E27FC236}">
                <a16:creationId xmlns:a16="http://schemas.microsoft.com/office/drawing/2014/main" id="{5C1291C3-F9D0-4EE7-A6FA-5ABD5AAEA866}"/>
              </a:ext>
            </a:extLst>
          </p:cNvPr>
          <p:cNvPicPr>
            <a:picLocks noChangeAspect="1"/>
          </p:cNvPicPr>
          <p:nvPr/>
        </p:nvPicPr>
        <p:blipFill>
          <a:blip r:embed="rId9"/>
          <a:stretch>
            <a:fillRect/>
          </a:stretch>
        </p:blipFill>
        <p:spPr>
          <a:xfrm>
            <a:off x="5341247" y="1389084"/>
            <a:ext cx="3018479" cy="1816714"/>
          </a:xfrm>
          <a:prstGeom prst="rect">
            <a:avLst/>
          </a:prstGeom>
        </p:spPr>
      </p:pic>
    </p:spTree>
    <p:extLst>
      <p:ext uri="{BB962C8B-B14F-4D97-AF65-F5344CB8AC3E}">
        <p14:creationId xmlns:p14="http://schemas.microsoft.com/office/powerpoint/2010/main" val="2111346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pic>
        <p:nvPicPr>
          <p:cNvPr id="45" name="Resim 44">
            <a:extLst>
              <a:ext uri="{FF2B5EF4-FFF2-40B4-BE49-F238E27FC236}">
                <a16:creationId xmlns:a16="http://schemas.microsoft.com/office/drawing/2014/main" id="{1372BBE0-55CC-4738-AE12-DA882AAB7F58}"/>
              </a:ext>
            </a:extLst>
          </p:cNvPr>
          <p:cNvPicPr>
            <a:picLocks noChangeAspect="1"/>
          </p:cNvPicPr>
          <p:nvPr/>
        </p:nvPicPr>
        <p:blipFill>
          <a:blip r:embed="rId7"/>
          <a:stretch>
            <a:fillRect/>
          </a:stretch>
        </p:blipFill>
        <p:spPr>
          <a:xfrm>
            <a:off x="528117" y="1210099"/>
            <a:ext cx="8055228" cy="2723302"/>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Protocol </a:t>
            </a:r>
            <a:r>
              <a:rPr lang="tr-TR" dirty="0" err="1"/>
              <a:t>Hierarchy</a:t>
            </a:r>
            <a:endParaRPr dirty="0"/>
          </a:p>
        </p:txBody>
      </p:sp>
    </p:spTree>
    <p:extLst>
      <p:ext uri="{BB962C8B-B14F-4D97-AF65-F5344CB8AC3E}">
        <p14:creationId xmlns:p14="http://schemas.microsoft.com/office/powerpoint/2010/main" val="244726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pic>
        <p:nvPicPr>
          <p:cNvPr id="46" name="Resim 45">
            <a:extLst>
              <a:ext uri="{FF2B5EF4-FFF2-40B4-BE49-F238E27FC236}">
                <a16:creationId xmlns:a16="http://schemas.microsoft.com/office/drawing/2014/main" id="{032732B7-F9B7-46C3-A282-77860C9529AA}"/>
              </a:ext>
            </a:extLst>
          </p:cNvPr>
          <p:cNvPicPr>
            <a:picLocks noChangeAspect="1"/>
          </p:cNvPicPr>
          <p:nvPr/>
        </p:nvPicPr>
        <p:blipFill>
          <a:blip r:embed="rId7"/>
          <a:stretch>
            <a:fillRect/>
          </a:stretch>
        </p:blipFill>
        <p:spPr>
          <a:xfrm>
            <a:off x="717125" y="1205510"/>
            <a:ext cx="4760561" cy="2732480"/>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err="1"/>
              <a:t>Flow</a:t>
            </a:r>
            <a:r>
              <a:rPr lang="tr-TR" dirty="0"/>
              <a:t> </a:t>
            </a:r>
            <a:r>
              <a:rPr lang="tr-TR" dirty="0" err="1"/>
              <a:t>Graph</a:t>
            </a:r>
            <a:endParaRPr dirty="0"/>
          </a:p>
        </p:txBody>
      </p:sp>
      <p:sp>
        <p:nvSpPr>
          <p:cNvPr id="43" name="Google Shape;910;p37">
            <a:extLst>
              <a:ext uri="{FF2B5EF4-FFF2-40B4-BE49-F238E27FC236}">
                <a16:creationId xmlns:a16="http://schemas.microsoft.com/office/drawing/2014/main" id="{24FA0A14-4264-434B-95B5-9F8132276BD0}"/>
              </a:ext>
            </a:extLst>
          </p:cNvPr>
          <p:cNvSpPr txBox="1">
            <a:spLocks noGrp="1"/>
          </p:cNvSpPr>
          <p:nvPr>
            <p:ph type="subTitle" idx="1"/>
          </p:nvPr>
        </p:nvSpPr>
        <p:spPr>
          <a:xfrm>
            <a:off x="5804137" y="1345099"/>
            <a:ext cx="2622357" cy="180434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800" dirty="0"/>
              <a:t>Thanks to the Flow </a:t>
            </a:r>
            <a:r>
              <a:rPr lang="tr-TR" sz="1800" dirty="0" err="1"/>
              <a:t>Graph</a:t>
            </a:r>
            <a:r>
              <a:rPr lang="en-US" sz="1800" dirty="0"/>
              <a:t>, it can be clearly observed which IP addresses are connected.</a:t>
            </a:r>
          </a:p>
        </p:txBody>
      </p:sp>
    </p:spTree>
    <p:extLst>
      <p:ext uri="{BB962C8B-B14F-4D97-AF65-F5344CB8AC3E}">
        <p14:creationId xmlns:p14="http://schemas.microsoft.com/office/powerpoint/2010/main" val="3137992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pic>
        <p:nvPicPr>
          <p:cNvPr id="999" name="Google Shape;999;p39"/>
          <p:cNvPicPr preferRelativeResize="0"/>
          <p:nvPr/>
        </p:nvPicPr>
        <p:blipFill rotWithShape="1">
          <a:blip r:embed="rId3"/>
          <a:srcRect t="-10524" b="6334"/>
          <a:stretch/>
        </p:blipFill>
        <p:spPr>
          <a:xfrm>
            <a:off x="444625" y="759425"/>
            <a:ext cx="8253900" cy="3870900"/>
          </a:xfrm>
          <a:prstGeom prst="roundRect">
            <a:avLst>
              <a:gd name="adj" fmla="val 9508"/>
            </a:avLst>
          </a:prstGeom>
          <a:noFill/>
          <a:ln>
            <a:noFill/>
          </a:ln>
        </p:spPr>
      </p:pic>
      <p:grpSp>
        <p:nvGrpSpPr>
          <p:cNvPr id="1000" name="Google Shape;1000;p39"/>
          <p:cNvGrpSpPr/>
          <p:nvPr/>
        </p:nvGrpSpPr>
        <p:grpSpPr>
          <a:xfrm>
            <a:off x="444625" y="758000"/>
            <a:ext cx="8253900" cy="392400"/>
            <a:chOff x="-8550475" y="393012"/>
            <a:chExt cx="8253900" cy="392400"/>
          </a:xfrm>
        </p:grpSpPr>
        <p:sp>
          <p:nvSpPr>
            <p:cNvPr id="1001" name="Google Shape;1001;p39"/>
            <p:cNvSpPr/>
            <p:nvPr/>
          </p:nvSpPr>
          <p:spPr>
            <a:xfrm>
              <a:off x="-8550475" y="393012"/>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39"/>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a:hlinkClick r:id="rId4"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a:hlinkClick r:id="rId5" action="ppaction://hlinksldjump"/>
          </p:cNvPr>
          <p:cNvSpPr/>
          <p:nvPr/>
        </p:nvSpPr>
        <p:spPr>
          <a:xfrm>
            <a:off x="2102224"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a:hlinkClick r:id="rId6"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a:hlinkClick r:id="" action="ppaction://noaction"/>
          </p:cNvPr>
          <p:cNvSpPr/>
          <p:nvPr/>
        </p:nvSpPr>
        <p:spPr>
          <a:xfrm>
            <a:off x="6327295"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1013;p39"/>
          <p:cNvGrpSpPr/>
          <p:nvPr/>
        </p:nvGrpSpPr>
        <p:grpSpPr>
          <a:xfrm>
            <a:off x="238515" y="90242"/>
            <a:ext cx="216784" cy="199039"/>
            <a:chOff x="285677" y="4429254"/>
            <a:chExt cx="216784" cy="199039"/>
          </a:xfrm>
        </p:grpSpPr>
        <p:sp>
          <p:nvSpPr>
            <p:cNvPr id="1014" name="Google Shape;1014;p39"/>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 name="Google Shape;1023;p39">
            <a:hlinkClick r:id="rId7"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39"/>
          <p:cNvGrpSpPr/>
          <p:nvPr/>
        </p:nvGrpSpPr>
        <p:grpSpPr>
          <a:xfrm>
            <a:off x="809833" y="2186299"/>
            <a:ext cx="7524320" cy="2337457"/>
            <a:chOff x="572499" y="3247851"/>
            <a:chExt cx="2931858" cy="910792"/>
          </a:xfrm>
        </p:grpSpPr>
        <p:grpSp>
          <p:nvGrpSpPr>
            <p:cNvPr id="1025" name="Google Shape;1025;p39"/>
            <p:cNvGrpSpPr/>
            <p:nvPr/>
          </p:nvGrpSpPr>
          <p:grpSpPr>
            <a:xfrm>
              <a:off x="1893558" y="3247851"/>
              <a:ext cx="300378" cy="300385"/>
              <a:chOff x="2389708" y="2922863"/>
              <a:chExt cx="300378" cy="300385"/>
            </a:xfrm>
          </p:grpSpPr>
          <p:sp>
            <p:nvSpPr>
              <p:cNvPr id="1026" name="Google Shape;1026;p39"/>
              <p:cNvSpPr/>
              <p:nvPr/>
            </p:nvSpPr>
            <p:spPr>
              <a:xfrm>
                <a:off x="2389708" y="2922863"/>
                <a:ext cx="300378" cy="300385"/>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rgbClr val="F3F3F3">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2488850" y="3005373"/>
                <a:ext cx="135374" cy="135374"/>
              </a:xfrm>
              <a:custGeom>
                <a:avLst/>
                <a:gdLst/>
                <a:ahLst/>
                <a:cxnLst/>
                <a:rect l="l" t="t" r="r" b="b"/>
                <a:pathLst>
                  <a:path w="17883" h="17883" extrusionOk="0">
                    <a:moveTo>
                      <a:pt x="0" y="1"/>
                    </a:moveTo>
                    <a:lnTo>
                      <a:pt x="0" y="17882"/>
                    </a:lnTo>
                    <a:lnTo>
                      <a:pt x="17883" y="894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39"/>
            <p:cNvGrpSpPr/>
            <p:nvPr/>
          </p:nvGrpSpPr>
          <p:grpSpPr>
            <a:xfrm>
              <a:off x="572499" y="4018266"/>
              <a:ext cx="2931858" cy="140377"/>
              <a:chOff x="5185012" y="3095898"/>
              <a:chExt cx="3391784" cy="162398"/>
            </a:xfrm>
          </p:grpSpPr>
          <p:sp>
            <p:nvSpPr>
              <p:cNvPr id="1029" name="Google Shape;1029;p39"/>
              <p:cNvSpPr/>
              <p:nvPr/>
            </p:nvSpPr>
            <p:spPr>
              <a:xfrm>
                <a:off x="5185012" y="3112512"/>
                <a:ext cx="3391784" cy="18144"/>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5185012" y="3112512"/>
                <a:ext cx="1721483" cy="18144"/>
              </a:xfrm>
              <a:custGeom>
                <a:avLst/>
                <a:gdLst/>
                <a:ahLst/>
                <a:cxnLst/>
                <a:rect l="l" t="t" r="r" b="b"/>
                <a:pathLst>
                  <a:path w="109110" h="1150" extrusionOk="0">
                    <a:moveTo>
                      <a:pt x="0" y="1"/>
                    </a:moveTo>
                    <a:lnTo>
                      <a:pt x="0" y="1149"/>
                    </a:lnTo>
                    <a:lnTo>
                      <a:pt x="109109" y="1149"/>
                    </a:lnTo>
                    <a:lnTo>
                      <a:pt x="109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6880841" y="3095898"/>
                <a:ext cx="51356" cy="51372"/>
              </a:xfrm>
              <a:custGeom>
                <a:avLst/>
                <a:gdLst/>
                <a:ahLst/>
                <a:cxnLst/>
                <a:rect l="l" t="t" r="r" b="b"/>
                <a:pathLst>
                  <a:path w="3255" h="3256" extrusionOk="0">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7121275" y="3112512"/>
                <a:ext cx="30230" cy="18144"/>
              </a:xfrm>
              <a:custGeom>
                <a:avLst/>
                <a:gdLst/>
                <a:ahLst/>
                <a:cxnLst/>
                <a:rect l="l" t="t" r="r" b="b"/>
                <a:pathLst>
                  <a:path w="1916" h="1150" extrusionOk="0">
                    <a:moveTo>
                      <a:pt x="0" y="1"/>
                    </a:moveTo>
                    <a:lnTo>
                      <a:pt x="0" y="1149"/>
                    </a:lnTo>
                    <a:lnTo>
                      <a:pt x="1916" y="1149"/>
                    </a:lnTo>
                    <a:lnTo>
                      <a:pt x="1916"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8505435" y="3112512"/>
                <a:ext cx="30167" cy="18144"/>
              </a:xfrm>
              <a:custGeom>
                <a:avLst/>
                <a:gdLst/>
                <a:ahLst/>
                <a:cxnLst/>
                <a:rect l="l" t="t" r="r" b="b"/>
                <a:pathLst>
                  <a:path w="1912" h="1150" extrusionOk="0">
                    <a:moveTo>
                      <a:pt x="1" y="1"/>
                    </a:moveTo>
                    <a:lnTo>
                      <a:pt x="1" y="1149"/>
                    </a:lnTo>
                    <a:lnTo>
                      <a:pt x="1911" y="1149"/>
                    </a:lnTo>
                    <a:lnTo>
                      <a:pt x="1911"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7795210" y="3112512"/>
                <a:ext cx="145863" cy="18144"/>
              </a:xfrm>
              <a:custGeom>
                <a:avLst/>
                <a:gdLst/>
                <a:ahLst/>
                <a:cxnLst/>
                <a:rect l="l" t="t" r="r" b="b"/>
                <a:pathLst>
                  <a:path w="9245" h="1150" extrusionOk="0">
                    <a:moveTo>
                      <a:pt x="1" y="1"/>
                    </a:moveTo>
                    <a:lnTo>
                      <a:pt x="1" y="1149"/>
                    </a:lnTo>
                    <a:lnTo>
                      <a:pt x="9244" y="1149"/>
                    </a:lnTo>
                    <a:lnTo>
                      <a:pt x="9244"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5248249" y="3194492"/>
                <a:ext cx="57335" cy="57335"/>
              </a:xfrm>
              <a:custGeom>
                <a:avLst/>
                <a:gdLst/>
                <a:ahLst/>
                <a:cxnLst/>
                <a:rect l="l" t="t" r="r" b="b"/>
                <a:pathLst>
                  <a:path w="3634" h="3634" extrusionOk="0">
                    <a:moveTo>
                      <a:pt x="1" y="1"/>
                    </a:moveTo>
                    <a:lnTo>
                      <a:pt x="1" y="3633"/>
                    </a:lnTo>
                    <a:lnTo>
                      <a:pt x="3634" y="18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5378571" y="3202428"/>
                <a:ext cx="41463" cy="41447"/>
              </a:xfrm>
              <a:custGeom>
                <a:avLst/>
                <a:gdLst/>
                <a:ahLst/>
                <a:cxnLst/>
                <a:rect l="l" t="t" r="r" b="b"/>
                <a:pathLst>
                  <a:path w="2628" h="2627" extrusionOk="0">
                    <a:moveTo>
                      <a:pt x="1" y="0"/>
                    </a:moveTo>
                    <a:lnTo>
                      <a:pt x="1" y="2627"/>
                    </a:lnTo>
                    <a:lnTo>
                      <a:pt x="2628" y="131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5421975" y="3202428"/>
                <a:ext cx="5333" cy="41447"/>
              </a:xfrm>
              <a:custGeom>
                <a:avLst/>
                <a:gdLst/>
                <a:ahLst/>
                <a:cxnLst/>
                <a:rect l="l" t="t" r="r" b="b"/>
                <a:pathLst>
                  <a:path w="338" h="2627" extrusionOk="0">
                    <a:moveTo>
                      <a:pt x="0" y="0"/>
                    </a:moveTo>
                    <a:lnTo>
                      <a:pt x="0" y="2627"/>
                    </a:lnTo>
                    <a:lnTo>
                      <a:pt x="337" y="2627"/>
                    </a:lnTo>
                    <a:lnTo>
                      <a:pt x="3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5500278" y="3191068"/>
                <a:ext cx="43435" cy="64167"/>
              </a:xfrm>
              <a:custGeom>
                <a:avLst/>
                <a:gdLst/>
                <a:ahLst/>
                <a:cxnLst/>
                <a:rect l="l" t="t" r="r" b="b"/>
                <a:pathLst>
                  <a:path w="2753" h="4067" extrusionOk="0">
                    <a:moveTo>
                      <a:pt x="2752" y="1"/>
                    </a:moveTo>
                    <a:lnTo>
                      <a:pt x="1" y="2032"/>
                    </a:lnTo>
                    <a:lnTo>
                      <a:pt x="2752" y="4066"/>
                    </a:lnTo>
                    <a:lnTo>
                      <a:pt x="2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5500278" y="3207240"/>
                <a:ext cx="21883" cy="31760"/>
              </a:xfrm>
              <a:custGeom>
                <a:avLst/>
                <a:gdLst/>
                <a:ahLst/>
                <a:cxnLst/>
                <a:rect l="l" t="t" r="r" b="b"/>
                <a:pathLst>
                  <a:path w="1387" h="2013" extrusionOk="0">
                    <a:moveTo>
                      <a:pt x="1" y="1"/>
                    </a:moveTo>
                    <a:lnTo>
                      <a:pt x="1" y="2013"/>
                    </a:lnTo>
                    <a:lnTo>
                      <a:pt x="1386" y="2013"/>
                    </a:lnTo>
                    <a:lnTo>
                      <a:pt x="13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5550151" y="3192599"/>
                <a:ext cx="24739" cy="61059"/>
              </a:xfrm>
              <a:custGeom>
                <a:avLst/>
                <a:gdLst/>
                <a:ahLst/>
                <a:cxnLst/>
                <a:rect l="l" t="t" r="r" b="b"/>
                <a:pathLst>
                  <a:path w="1568" h="3870" extrusionOk="0">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5550151" y="3207855"/>
                <a:ext cx="12417" cy="30529"/>
              </a:xfrm>
              <a:custGeom>
                <a:avLst/>
                <a:gdLst/>
                <a:ahLst/>
                <a:cxnLst/>
                <a:rect l="l" t="t" r="r" b="b"/>
                <a:pathLst>
                  <a:path w="787" h="1935" extrusionOk="0">
                    <a:moveTo>
                      <a:pt x="1" y="1"/>
                    </a:moveTo>
                    <a:lnTo>
                      <a:pt x="1" y="1935"/>
                    </a:lnTo>
                    <a:cubicBezTo>
                      <a:pt x="450" y="1842"/>
                      <a:pt x="786" y="1444"/>
                      <a:pt x="786" y="968"/>
                    </a:cubicBezTo>
                    <a:cubicBezTo>
                      <a:pt x="786" y="492"/>
                      <a:pt x="450" y="9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5590021" y="3215965"/>
                <a:ext cx="179343" cy="14310"/>
              </a:xfrm>
              <a:custGeom>
                <a:avLst/>
                <a:gdLst/>
                <a:ahLst/>
                <a:cxnLst/>
                <a:rect l="l" t="t" r="r" b="b"/>
                <a:pathLst>
                  <a:path w="11367" h="907" extrusionOk="0">
                    <a:moveTo>
                      <a:pt x="0" y="1"/>
                    </a:moveTo>
                    <a:lnTo>
                      <a:pt x="0" y="906"/>
                    </a:lnTo>
                    <a:lnTo>
                      <a:pt x="11367" y="906"/>
                    </a:lnTo>
                    <a:lnTo>
                      <a:pt x="113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5749153" y="3202917"/>
                <a:ext cx="40422" cy="40422"/>
              </a:xfrm>
              <a:custGeom>
                <a:avLst/>
                <a:gdLst/>
                <a:ahLst/>
                <a:cxnLst/>
                <a:rect l="l" t="t" r="r" b="b"/>
                <a:pathLst>
                  <a:path w="2562" h="2562" extrusionOk="0">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5864518" y="3205110"/>
                <a:ext cx="24676" cy="37550"/>
              </a:xfrm>
              <a:custGeom>
                <a:avLst/>
                <a:gdLst/>
                <a:ahLst/>
                <a:cxnLst/>
                <a:rect l="l" t="t" r="r" b="b"/>
                <a:pathLst>
                  <a:path w="1564" h="2380" extrusionOk="0">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5894053" y="3215965"/>
                <a:ext cx="6690" cy="26696"/>
              </a:xfrm>
              <a:custGeom>
                <a:avLst/>
                <a:gdLst/>
                <a:ahLst/>
                <a:cxnLst/>
                <a:rect l="l" t="t" r="r" b="b"/>
                <a:pathLst>
                  <a:path w="424" h="1692" extrusionOk="0">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5905034" y="3205725"/>
                <a:ext cx="22609" cy="36935"/>
              </a:xfrm>
              <a:custGeom>
                <a:avLst/>
                <a:gdLst/>
                <a:ahLst/>
                <a:cxnLst/>
                <a:rect l="l" t="t" r="r" b="b"/>
                <a:pathLst>
                  <a:path w="1433" h="2341" extrusionOk="0">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5933371" y="3205110"/>
                <a:ext cx="24676" cy="37550"/>
              </a:xfrm>
              <a:custGeom>
                <a:avLst/>
                <a:gdLst/>
                <a:ahLst/>
                <a:cxnLst/>
                <a:rect l="l" t="t" r="r" b="b"/>
                <a:pathLst>
                  <a:path w="1564" h="2380" extrusionOk="0">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5971773" y="3203769"/>
                <a:ext cx="19422" cy="40548"/>
              </a:xfrm>
              <a:custGeom>
                <a:avLst/>
                <a:gdLst/>
                <a:ahLst/>
                <a:cxnLst/>
                <a:rect l="l" t="t" r="r" b="b"/>
                <a:pathLst>
                  <a:path w="1231" h="2570" extrusionOk="0">
                    <a:moveTo>
                      <a:pt x="990" y="1"/>
                    </a:moveTo>
                    <a:lnTo>
                      <a:pt x="0" y="2570"/>
                    </a:lnTo>
                    <a:lnTo>
                      <a:pt x="240" y="2570"/>
                    </a:lnTo>
                    <a:lnTo>
                      <a:pt x="12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6005332" y="3205110"/>
                <a:ext cx="23224" cy="36935"/>
              </a:xfrm>
              <a:custGeom>
                <a:avLst/>
                <a:gdLst/>
                <a:ahLst/>
                <a:cxnLst/>
                <a:rect l="l" t="t" r="r" b="b"/>
                <a:pathLst>
                  <a:path w="1472" h="2341" extrusionOk="0">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6034394" y="3215965"/>
                <a:ext cx="6674" cy="26696"/>
              </a:xfrm>
              <a:custGeom>
                <a:avLst/>
                <a:gdLst/>
                <a:ahLst/>
                <a:cxnLst/>
                <a:rect l="l" t="t" r="r" b="b"/>
                <a:pathLst>
                  <a:path w="423" h="1692" extrusionOk="0">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6045391" y="3205725"/>
                <a:ext cx="22578" cy="36935"/>
              </a:xfrm>
              <a:custGeom>
                <a:avLst/>
                <a:gdLst/>
                <a:ahLst/>
                <a:cxnLst/>
                <a:rect l="l" t="t" r="r" b="b"/>
                <a:pathLst>
                  <a:path w="1431" h="2341" extrusionOk="0">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6073696" y="3205110"/>
                <a:ext cx="24613" cy="37550"/>
              </a:xfrm>
              <a:custGeom>
                <a:avLst/>
                <a:gdLst/>
                <a:ahLst/>
                <a:cxnLst/>
                <a:rect l="l" t="t" r="r" b="b"/>
                <a:pathLst>
                  <a:path w="1560" h="2380" extrusionOk="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7753605" y="3191857"/>
                <a:ext cx="80765" cy="62526"/>
              </a:xfrm>
              <a:custGeom>
                <a:avLst/>
                <a:gdLst/>
                <a:ahLst/>
                <a:cxnLst/>
                <a:rect l="l" t="t" r="r" b="b"/>
                <a:pathLst>
                  <a:path w="5119" h="3963" extrusionOk="0">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8158898" y="3195233"/>
                <a:ext cx="88591" cy="55789"/>
              </a:xfrm>
              <a:custGeom>
                <a:avLst/>
                <a:gdLst/>
                <a:ahLst/>
                <a:cxnLst/>
                <a:rect l="l" t="t" r="r" b="b"/>
                <a:pathLst>
                  <a:path w="5615" h="3536" extrusionOk="0">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7890317" y="3193214"/>
                <a:ext cx="58203" cy="59828"/>
              </a:xfrm>
              <a:custGeom>
                <a:avLst/>
                <a:gdLst/>
                <a:ahLst/>
                <a:cxnLst/>
                <a:rect l="l" t="t" r="r" b="b"/>
                <a:pathLst>
                  <a:path w="3689" h="3792" extrusionOk="0">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9"/>
              <p:cNvSpPr/>
              <p:nvPr/>
            </p:nvSpPr>
            <p:spPr>
              <a:xfrm>
                <a:off x="7923655" y="3193214"/>
                <a:ext cx="37361" cy="26443"/>
              </a:xfrm>
              <a:custGeom>
                <a:avLst/>
                <a:gdLst/>
                <a:ahLst/>
                <a:cxnLst/>
                <a:rect l="l" t="t" r="r" b="b"/>
                <a:pathLst>
                  <a:path w="2368" h="1676" extrusionOk="0">
                    <a:moveTo>
                      <a:pt x="0" y="0"/>
                    </a:moveTo>
                    <a:lnTo>
                      <a:pt x="0" y="1675"/>
                    </a:lnTo>
                    <a:lnTo>
                      <a:pt x="2368" y="1675"/>
                    </a:lnTo>
                    <a:lnTo>
                      <a:pt x="2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9"/>
              <p:cNvSpPr/>
              <p:nvPr/>
            </p:nvSpPr>
            <p:spPr>
              <a:xfrm>
                <a:off x="7930976" y="3199620"/>
                <a:ext cx="11060" cy="14847"/>
              </a:xfrm>
              <a:custGeom>
                <a:avLst/>
                <a:gdLst/>
                <a:ahLst/>
                <a:cxnLst/>
                <a:rect l="l" t="t" r="r" b="b"/>
                <a:pathLst>
                  <a:path w="701" h="941" extrusionOk="0">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9"/>
              <p:cNvSpPr/>
              <p:nvPr/>
            </p:nvSpPr>
            <p:spPr>
              <a:xfrm>
                <a:off x="7945318" y="3199493"/>
                <a:ext cx="12164" cy="15083"/>
              </a:xfrm>
              <a:custGeom>
                <a:avLst/>
                <a:gdLst/>
                <a:ahLst/>
                <a:cxnLst/>
                <a:rect l="l" t="t" r="r" b="b"/>
                <a:pathLst>
                  <a:path w="771" h="956" extrusionOk="0">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9"/>
              <p:cNvSpPr/>
              <p:nvPr/>
            </p:nvSpPr>
            <p:spPr>
              <a:xfrm>
                <a:off x="8016979" y="3189238"/>
                <a:ext cx="85972" cy="67764"/>
              </a:xfrm>
              <a:custGeom>
                <a:avLst/>
                <a:gdLst/>
                <a:ahLst/>
                <a:cxnLst/>
                <a:rect l="l" t="t" r="r" b="b"/>
                <a:pathLst>
                  <a:path w="5449" h="4295" extrusionOk="0">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9"/>
              <p:cNvSpPr/>
              <p:nvPr/>
            </p:nvSpPr>
            <p:spPr>
              <a:xfrm>
                <a:off x="8063554" y="3223491"/>
                <a:ext cx="26632" cy="20574"/>
              </a:xfrm>
              <a:custGeom>
                <a:avLst/>
                <a:gdLst/>
                <a:ahLst/>
                <a:cxnLst/>
                <a:rect l="l" t="t" r="r" b="b"/>
                <a:pathLst>
                  <a:path w="1688" h="1304" extrusionOk="0">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9"/>
              <p:cNvSpPr/>
              <p:nvPr/>
            </p:nvSpPr>
            <p:spPr>
              <a:xfrm>
                <a:off x="8303877" y="3189238"/>
                <a:ext cx="85956" cy="67764"/>
              </a:xfrm>
              <a:custGeom>
                <a:avLst/>
                <a:gdLst/>
                <a:ahLst/>
                <a:cxnLst/>
                <a:rect l="l" t="t" r="r" b="b"/>
                <a:pathLst>
                  <a:path w="5448" h="4295" extrusionOk="0">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9"/>
              <p:cNvSpPr/>
              <p:nvPr/>
            </p:nvSpPr>
            <p:spPr>
              <a:xfrm>
                <a:off x="8303451" y="3205773"/>
                <a:ext cx="50378" cy="50378"/>
              </a:xfrm>
              <a:custGeom>
                <a:avLst/>
                <a:gdLst/>
                <a:ahLst/>
                <a:cxnLst/>
                <a:rect l="l" t="t" r="r" b="b"/>
                <a:pathLst>
                  <a:path w="3193" h="3193" extrusionOk="0">
                    <a:moveTo>
                      <a:pt x="0" y="1"/>
                    </a:moveTo>
                    <a:lnTo>
                      <a:pt x="0" y="477"/>
                    </a:lnTo>
                    <a:cubicBezTo>
                      <a:pt x="1498" y="477"/>
                      <a:pt x="2716" y="1695"/>
                      <a:pt x="2716" y="3193"/>
                    </a:cubicBezTo>
                    <a:lnTo>
                      <a:pt x="3192" y="3193"/>
                    </a:lnTo>
                    <a:cubicBezTo>
                      <a:pt x="3192" y="1433"/>
                      <a:pt x="1761"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9"/>
              <p:cNvSpPr/>
              <p:nvPr/>
            </p:nvSpPr>
            <p:spPr>
              <a:xfrm>
                <a:off x="8303451" y="3222876"/>
                <a:ext cx="33275" cy="33275"/>
              </a:xfrm>
              <a:custGeom>
                <a:avLst/>
                <a:gdLst/>
                <a:ahLst/>
                <a:cxnLst/>
                <a:rect l="l" t="t" r="r" b="b"/>
                <a:pathLst>
                  <a:path w="2109" h="2109" extrusionOk="0">
                    <a:moveTo>
                      <a:pt x="0" y="0"/>
                    </a:moveTo>
                    <a:lnTo>
                      <a:pt x="0" y="477"/>
                    </a:lnTo>
                    <a:cubicBezTo>
                      <a:pt x="902" y="477"/>
                      <a:pt x="1632" y="1207"/>
                      <a:pt x="1632" y="2109"/>
                    </a:cubicBezTo>
                    <a:lnTo>
                      <a:pt x="2109" y="2109"/>
                    </a:lnTo>
                    <a:cubicBezTo>
                      <a:pt x="2109" y="945"/>
                      <a:pt x="116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9"/>
              <p:cNvSpPr/>
              <p:nvPr/>
            </p:nvSpPr>
            <p:spPr>
              <a:xfrm>
                <a:off x="8303451" y="3241793"/>
                <a:ext cx="14358" cy="14358"/>
              </a:xfrm>
              <a:custGeom>
                <a:avLst/>
                <a:gdLst/>
                <a:ahLst/>
                <a:cxnLst/>
                <a:rect l="l" t="t" r="r" b="b"/>
                <a:pathLst>
                  <a:path w="910" h="910" extrusionOk="0">
                    <a:moveTo>
                      <a:pt x="0" y="1"/>
                    </a:moveTo>
                    <a:lnTo>
                      <a:pt x="0" y="910"/>
                    </a:lnTo>
                    <a:lnTo>
                      <a:pt x="909" y="910"/>
                    </a:lnTo>
                    <a:cubicBezTo>
                      <a:pt x="909" y="407"/>
                      <a:pt x="50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9"/>
              <p:cNvSpPr/>
              <p:nvPr/>
            </p:nvSpPr>
            <p:spPr>
              <a:xfrm>
                <a:off x="8445796" y="3187960"/>
                <a:ext cx="30892" cy="30892"/>
              </a:xfrm>
              <a:custGeom>
                <a:avLst/>
                <a:gdLst/>
                <a:ahLst/>
                <a:cxnLst/>
                <a:rect l="l" t="t" r="r" b="b"/>
                <a:pathLst>
                  <a:path w="1958" h="1958" extrusionOk="0">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9"/>
              <p:cNvSpPr/>
              <p:nvPr/>
            </p:nvSpPr>
            <p:spPr>
              <a:xfrm>
                <a:off x="8482589" y="3187960"/>
                <a:ext cx="30971" cy="30892"/>
              </a:xfrm>
              <a:custGeom>
                <a:avLst/>
                <a:gdLst/>
                <a:ahLst/>
                <a:cxnLst/>
                <a:rect l="l" t="t" r="r" b="b"/>
                <a:pathLst>
                  <a:path w="1963" h="1958" extrusionOk="0">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9"/>
              <p:cNvSpPr/>
              <p:nvPr/>
            </p:nvSpPr>
            <p:spPr>
              <a:xfrm>
                <a:off x="8482589" y="3227388"/>
                <a:ext cx="30971" cy="30908"/>
              </a:xfrm>
              <a:custGeom>
                <a:avLst/>
                <a:gdLst/>
                <a:ahLst/>
                <a:cxnLst/>
                <a:rect l="l" t="t" r="r" b="b"/>
                <a:pathLst>
                  <a:path w="1963" h="1959" extrusionOk="0">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8445796" y="3227388"/>
                <a:ext cx="30892" cy="30908"/>
              </a:xfrm>
              <a:custGeom>
                <a:avLst/>
                <a:gdLst/>
                <a:ahLst/>
                <a:cxnLst/>
                <a:rect l="l" t="t" r="r" b="b"/>
                <a:pathLst>
                  <a:path w="1958" h="1959" extrusionOk="0">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9" name="Google Shape;1069;p39">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up 1">
            <a:extLst>
              <a:ext uri="{FF2B5EF4-FFF2-40B4-BE49-F238E27FC236}">
                <a16:creationId xmlns:a16="http://schemas.microsoft.com/office/drawing/2014/main" id="{689E23FE-7740-454D-8DB3-9E096A08FEA5}"/>
              </a:ext>
            </a:extLst>
          </p:cNvPr>
          <p:cNvGrpSpPr/>
          <p:nvPr/>
        </p:nvGrpSpPr>
        <p:grpSpPr>
          <a:xfrm>
            <a:off x="2705379" y="3091774"/>
            <a:ext cx="3729075" cy="1961401"/>
            <a:chOff x="2224950" y="2687075"/>
            <a:chExt cx="4498500" cy="2366100"/>
          </a:xfrm>
        </p:grpSpPr>
        <p:grpSp>
          <p:nvGrpSpPr>
            <p:cNvPr id="79" name="Google Shape;2617;p62">
              <a:extLst>
                <a:ext uri="{FF2B5EF4-FFF2-40B4-BE49-F238E27FC236}">
                  <a16:creationId xmlns:a16="http://schemas.microsoft.com/office/drawing/2014/main" id="{7759475D-7343-4240-AC71-7DD7B101DB3E}"/>
                </a:ext>
              </a:extLst>
            </p:cNvPr>
            <p:cNvGrpSpPr/>
            <p:nvPr/>
          </p:nvGrpSpPr>
          <p:grpSpPr>
            <a:xfrm>
              <a:off x="2224950" y="2722475"/>
              <a:ext cx="4498500" cy="2330700"/>
              <a:chOff x="445050" y="393000"/>
              <a:chExt cx="4498500" cy="2330700"/>
            </a:xfrm>
          </p:grpSpPr>
          <p:sp>
            <p:nvSpPr>
              <p:cNvPr id="80" name="Google Shape;2618;p62">
                <a:extLst>
                  <a:ext uri="{FF2B5EF4-FFF2-40B4-BE49-F238E27FC236}">
                    <a16:creationId xmlns:a16="http://schemas.microsoft.com/office/drawing/2014/main" id="{9D4EF0F7-D76B-4A5B-B817-D58B6D8F23D2}"/>
                  </a:ext>
                </a:extLst>
              </p:cNvPr>
              <p:cNvSpPr/>
              <p:nvPr/>
            </p:nvSpPr>
            <p:spPr>
              <a:xfrm>
                <a:off x="445350" y="393000"/>
                <a:ext cx="4498200" cy="2330700"/>
              </a:xfrm>
              <a:prstGeom prst="roundRect">
                <a:avLst>
                  <a:gd name="adj" fmla="val 9794"/>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2619;p62">
                <a:extLst>
                  <a:ext uri="{FF2B5EF4-FFF2-40B4-BE49-F238E27FC236}">
                    <a16:creationId xmlns:a16="http://schemas.microsoft.com/office/drawing/2014/main" id="{1DDC1273-F766-4634-A485-57FAACF68F56}"/>
                  </a:ext>
                </a:extLst>
              </p:cNvPr>
              <p:cNvGrpSpPr/>
              <p:nvPr/>
            </p:nvGrpSpPr>
            <p:grpSpPr>
              <a:xfrm>
                <a:off x="445050" y="393000"/>
                <a:ext cx="4498200" cy="392400"/>
                <a:chOff x="-8550475" y="393012"/>
                <a:chExt cx="4498200" cy="392400"/>
              </a:xfrm>
            </p:grpSpPr>
            <p:sp>
              <p:nvSpPr>
                <p:cNvPr id="82" name="Google Shape;2620;p62">
                  <a:extLst>
                    <a:ext uri="{FF2B5EF4-FFF2-40B4-BE49-F238E27FC236}">
                      <a16:creationId xmlns:a16="http://schemas.microsoft.com/office/drawing/2014/main" id="{563ADAEE-3A31-4243-A504-D720B8654D24}"/>
                    </a:ext>
                  </a:extLst>
                </p:cNvPr>
                <p:cNvSpPr/>
                <p:nvPr/>
              </p:nvSpPr>
              <p:spPr>
                <a:xfrm>
                  <a:off x="-8550475" y="393012"/>
                  <a:ext cx="44982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21;p62">
                  <a:extLst>
                    <a:ext uri="{FF2B5EF4-FFF2-40B4-BE49-F238E27FC236}">
                      <a16:creationId xmlns:a16="http://schemas.microsoft.com/office/drawing/2014/main" id="{67ED8D9A-130E-40ED-A971-679EDDF22EEB}"/>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22;p62">
                  <a:extLst>
                    <a:ext uri="{FF2B5EF4-FFF2-40B4-BE49-F238E27FC236}">
                      <a16:creationId xmlns:a16="http://schemas.microsoft.com/office/drawing/2014/main" id="{FFDB4339-2B49-4841-A267-81E4346B070E}"/>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23;p62">
                  <a:extLst>
                    <a:ext uri="{FF2B5EF4-FFF2-40B4-BE49-F238E27FC236}">
                      <a16:creationId xmlns:a16="http://schemas.microsoft.com/office/drawing/2014/main" id="{4F7825D1-375A-477F-9C28-9F234E26FBA4}"/>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 name="Google Shape;701;p33">
              <a:extLst>
                <a:ext uri="{FF2B5EF4-FFF2-40B4-BE49-F238E27FC236}">
                  <a16:creationId xmlns:a16="http://schemas.microsoft.com/office/drawing/2014/main" id="{7EA6FBDC-DA85-4C27-9CB8-4C4A1E18C488}"/>
                </a:ext>
              </a:extLst>
            </p:cNvPr>
            <p:cNvSpPr txBox="1">
              <a:spLocks/>
            </p:cNvSpPr>
            <p:nvPr/>
          </p:nvSpPr>
          <p:spPr>
            <a:xfrm flipH="1">
              <a:off x="2306514" y="4110388"/>
              <a:ext cx="4194900" cy="463200"/>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tr-TR" dirty="0" err="1">
                  <a:solidFill>
                    <a:srgbClr val="666666"/>
                  </a:solidFill>
                </a:rPr>
                <a:t>Packet</a:t>
              </a:r>
              <a:r>
                <a:rPr lang="tr-TR" dirty="0">
                  <a:solidFill>
                    <a:srgbClr val="666666"/>
                  </a:solidFill>
                </a:rPr>
                <a:t> </a:t>
              </a:r>
              <a:r>
                <a:rPr lang="tr-TR" dirty="0" err="1">
                  <a:solidFill>
                    <a:srgbClr val="666666"/>
                  </a:solidFill>
                </a:rPr>
                <a:t>Behavior</a:t>
              </a:r>
              <a:r>
                <a:rPr lang="tr-TR" dirty="0">
                  <a:solidFill>
                    <a:srgbClr val="666666"/>
                  </a:solidFill>
                </a:rPr>
                <a:t> &amp; </a:t>
              </a:r>
              <a:r>
                <a:rPr lang="tr-TR" dirty="0" err="1">
                  <a:solidFill>
                    <a:srgbClr val="666666"/>
                  </a:solidFill>
                </a:rPr>
                <a:t>Features</a:t>
              </a:r>
              <a:endParaRPr lang="tr-TR" dirty="0">
                <a:solidFill>
                  <a:srgbClr val="666666"/>
                </a:solidFill>
              </a:endParaRPr>
            </a:p>
          </p:txBody>
        </p:sp>
        <p:sp>
          <p:nvSpPr>
            <p:cNvPr id="87" name="Google Shape;702;p33">
              <a:extLst>
                <a:ext uri="{FF2B5EF4-FFF2-40B4-BE49-F238E27FC236}">
                  <a16:creationId xmlns:a16="http://schemas.microsoft.com/office/drawing/2014/main" id="{B5B88426-21B6-4B43-B1FC-98DDAE340E37}"/>
                </a:ext>
              </a:extLst>
            </p:cNvPr>
            <p:cNvSpPr txBox="1">
              <a:spLocks/>
            </p:cNvSpPr>
            <p:nvPr/>
          </p:nvSpPr>
          <p:spPr>
            <a:xfrm flipH="1">
              <a:off x="2306514" y="3580263"/>
              <a:ext cx="4194900" cy="60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tr-TR" dirty="0">
                  <a:solidFill>
                    <a:schemeClr val="bg1"/>
                  </a:solidFill>
                </a:rPr>
                <a:t>On-</a:t>
              </a:r>
              <a:r>
                <a:rPr lang="tr-TR" dirty="0" err="1">
                  <a:solidFill>
                    <a:schemeClr val="bg1"/>
                  </a:solidFill>
                </a:rPr>
                <a:t>Demand</a:t>
              </a:r>
              <a:r>
                <a:rPr lang="tr-TR" dirty="0">
                  <a:solidFill>
                    <a:schemeClr val="bg1"/>
                  </a:solidFill>
                </a:rPr>
                <a:t> Meeting</a:t>
              </a:r>
            </a:p>
          </p:txBody>
        </p:sp>
        <p:sp>
          <p:nvSpPr>
            <p:cNvPr id="88" name="Google Shape;701;p33">
              <a:extLst>
                <a:ext uri="{FF2B5EF4-FFF2-40B4-BE49-F238E27FC236}">
                  <a16:creationId xmlns:a16="http://schemas.microsoft.com/office/drawing/2014/main" id="{FAB9371B-5057-4B85-ACCD-618EEEB29237}"/>
                </a:ext>
              </a:extLst>
            </p:cNvPr>
            <p:cNvSpPr txBox="1">
              <a:spLocks/>
            </p:cNvSpPr>
            <p:nvPr/>
          </p:nvSpPr>
          <p:spPr>
            <a:xfrm flipH="1">
              <a:off x="2306514" y="2687075"/>
              <a:ext cx="4194900" cy="46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27432" indent="0" algn="ctr">
                <a:buClr>
                  <a:schemeClr val="lt1"/>
                </a:buClr>
                <a:buSzPts val="3600"/>
                <a:buFont typeface="Hepta Slab SemiBold"/>
                <a:buNone/>
                <a:defRPr sz="3000">
                  <a:solidFill>
                    <a:schemeClr val="lt1"/>
                  </a:solidFill>
                  <a:latin typeface="Hepta Slab SemiBold"/>
                  <a:ea typeface="Hepta Slab SemiBold"/>
                  <a:cs typeface="Hepta Slab SemiBold"/>
                  <a:sym typeface="Hepta Slab SemiBold"/>
                </a:defRPr>
              </a:lvl1pPr>
              <a:lvl2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rPr lang="tr-TR" sz="2400" dirty="0">
                  <a:solidFill>
                    <a:schemeClr val="tx1"/>
                  </a:solidFill>
                </a:rPr>
                <a:t>05.</a:t>
              </a:r>
            </a:p>
          </p:txBody>
        </p:sp>
      </p:grpSp>
      <p:sp>
        <p:nvSpPr>
          <p:cNvPr id="90" name="Google Shape;2436;p57">
            <a:extLst>
              <a:ext uri="{FF2B5EF4-FFF2-40B4-BE49-F238E27FC236}">
                <a16:creationId xmlns:a16="http://schemas.microsoft.com/office/drawing/2014/main" id="{9654A646-3EA9-4960-B368-2EFD8D8220C0}"/>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91" name="Google Shape;2437;p57">
            <a:extLst>
              <a:ext uri="{FF2B5EF4-FFF2-40B4-BE49-F238E27FC236}">
                <a16:creationId xmlns:a16="http://schemas.microsoft.com/office/drawing/2014/main" id="{25EFB3BC-D70A-4ADF-ABC9-FE1AB10B631F}"/>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92" name="Google Shape;2438;p57">
            <a:extLst>
              <a:ext uri="{FF2B5EF4-FFF2-40B4-BE49-F238E27FC236}">
                <a16:creationId xmlns:a16="http://schemas.microsoft.com/office/drawing/2014/main" id="{2CDF4A71-986D-4DF8-ABFC-ADB195F1D4CA}"/>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93" name="Google Shape;2439;p57">
            <a:extLst>
              <a:ext uri="{FF2B5EF4-FFF2-40B4-BE49-F238E27FC236}">
                <a16:creationId xmlns:a16="http://schemas.microsoft.com/office/drawing/2014/main" id="{3520D2EA-2790-473E-B91D-B6ED1771AF59}"/>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94" name="Google Shape;2440;p57">
            <a:extLst>
              <a:ext uri="{FF2B5EF4-FFF2-40B4-BE49-F238E27FC236}">
                <a16:creationId xmlns:a16="http://schemas.microsoft.com/office/drawing/2014/main" id="{95CCB00D-5F11-48CB-8C88-BDCD40CB44DE}"/>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95" name="Google Shape;2441;p57">
            <a:extLst>
              <a:ext uri="{FF2B5EF4-FFF2-40B4-BE49-F238E27FC236}">
                <a16:creationId xmlns:a16="http://schemas.microsoft.com/office/drawing/2014/main" id="{163FDC46-0CDE-49CD-842D-A8AC7C25A7BA}"/>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054411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Resim 46">
            <a:extLst>
              <a:ext uri="{FF2B5EF4-FFF2-40B4-BE49-F238E27FC236}">
                <a16:creationId xmlns:a16="http://schemas.microsoft.com/office/drawing/2014/main" id="{7A51DBB2-97A9-4433-B7BD-DD2EFCAB8E3A}"/>
              </a:ext>
            </a:extLst>
          </p:cNvPr>
          <p:cNvPicPr>
            <a:picLocks noChangeAspect="1"/>
          </p:cNvPicPr>
          <p:nvPr/>
        </p:nvPicPr>
        <p:blipFill>
          <a:blip r:embed="rId7"/>
          <a:stretch>
            <a:fillRect/>
          </a:stretch>
        </p:blipFill>
        <p:spPr>
          <a:xfrm>
            <a:off x="604408" y="1388630"/>
            <a:ext cx="4407907" cy="2116066"/>
          </a:xfrm>
          <a:prstGeom prst="rect">
            <a:avLst/>
          </a:prstGeom>
        </p:spPr>
      </p:pic>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err="1"/>
              <a:t>Packet</a:t>
            </a:r>
            <a:r>
              <a:rPr lang="tr-TR" dirty="0"/>
              <a:t> </a:t>
            </a:r>
            <a:r>
              <a:rPr lang="tr-TR" dirty="0" err="1"/>
              <a:t>Lengths</a:t>
            </a:r>
            <a:endParaRPr dirty="0"/>
          </a:p>
        </p:txBody>
      </p:sp>
      <p:pic>
        <p:nvPicPr>
          <p:cNvPr id="7" name="Resim 6">
            <a:extLst>
              <a:ext uri="{FF2B5EF4-FFF2-40B4-BE49-F238E27FC236}">
                <a16:creationId xmlns:a16="http://schemas.microsoft.com/office/drawing/2014/main" id="{EB42B58E-2881-4B29-B4C1-227A7F791BBF}"/>
              </a:ext>
            </a:extLst>
          </p:cNvPr>
          <p:cNvPicPr>
            <a:picLocks noChangeAspect="1"/>
          </p:cNvPicPr>
          <p:nvPr/>
        </p:nvPicPr>
        <p:blipFill>
          <a:blip r:embed="rId8"/>
          <a:srcRect/>
          <a:stretch/>
        </p:blipFill>
        <p:spPr>
          <a:xfrm>
            <a:off x="800752" y="1253630"/>
            <a:ext cx="1571305" cy="2172762"/>
          </a:xfrm>
          <a:prstGeom prst="rect">
            <a:avLst/>
          </a:prstGeom>
        </p:spPr>
      </p:pic>
      <p:pic>
        <p:nvPicPr>
          <p:cNvPr id="50" name="Resim 49">
            <a:extLst>
              <a:ext uri="{FF2B5EF4-FFF2-40B4-BE49-F238E27FC236}">
                <a16:creationId xmlns:a16="http://schemas.microsoft.com/office/drawing/2014/main" id="{75A4FD11-8CD2-41A2-8A3E-367DC2ECF7A0}"/>
              </a:ext>
            </a:extLst>
          </p:cNvPr>
          <p:cNvPicPr>
            <a:picLocks noChangeAspect="1"/>
          </p:cNvPicPr>
          <p:nvPr/>
        </p:nvPicPr>
        <p:blipFill>
          <a:blip r:embed="rId9"/>
          <a:stretch>
            <a:fillRect/>
          </a:stretch>
        </p:blipFill>
        <p:spPr>
          <a:xfrm>
            <a:off x="5340869" y="1388630"/>
            <a:ext cx="3019614" cy="1817398"/>
          </a:xfrm>
          <a:prstGeom prst="rect">
            <a:avLst/>
          </a:prstGeom>
        </p:spPr>
      </p:pic>
    </p:spTree>
    <p:extLst>
      <p:ext uri="{BB962C8B-B14F-4D97-AF65-F5344CB8AC3E}">
        <p14:creationId xmlns:p14="http://schemas.microsoft.com/office/powerpoint/2010/main" val="307008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pic>
        <p:nvPicPr>
          <p:cNvPr id="45" name="Resim 44">
            <a:extLst>
              <a:ext uri="{FF2B5EF4-FFF2-40B4-BE49-F238E27FC236}">
                <a16:creationId xmlns:a16="http://schemas.microsoft.com/office/drawing/2014/main" id="{68CF4361-2A4B-490B-9EB5-DCC9609C46B2}"/>
              </a:ext>
            </a:extLst>
          </p:cNvPr>
          <p:cNvPicPr>
            <a:picLocks noChangeAspect="1"/>
          </p:cNvPicPr>
          <p:nvPr/>
        </p:nvPicPr>
        <p:blipFill>
          <a:blip r:embed="rId7"/>
          <a:stretch>
            <a:fillRect/>
          </a:stretch>
        </p:blipFill>
        <p:spPr>
          <a:xfrm>
            <a:off x="528117" y="1210099"/>
            <a:ext cx="8087766" cy="2748100"/>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Protocol </a:t>
            </a:r>
            <a:r>
              <a:rPr lang="tr-TR" dirty="0" err="1"/>
              <a:t>Hierarchy</a:t>
            </a:r>
            <a:endParaRPr dirty="0"/>
          </a:p>
        </p:txBody>
      </p:sp>
    </p:spTree>
    <p:extLst>
      <p:ext uri="{BB962C8B-B14F-4D97-AF65-F5344CB8AC3E}">
        <p14:creationId xmlns:p14="http://schemas.microsoft.com/office/powerpoint/2010/main" val="1436448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45" name="Google Shape;910;p37">
            <a:extLst>
              <a:ext uri="{FF2B5EF4-FFF2-40B4-BE49-F238E27FC236}">
                <a16:creationId xmlns:a16="http://schemas.microsoft.com/office/drawing/2014/main" id="{6661E430-B15E-4728-AEA1-A168E463971F}"/>
              </a:ext>
            </a:extLst>
          </p:cNvPr>
          <p:cNvSpPr txBox="1">
            <a:spLocks noGrp="1"/>
          </p:cNvSpPr>
          <p:nvPr>
            <p:ph type="subTitle" idx="1"/>
          </p:nvPr>
        </p:nvSpPr>
        <p:spPr>
          <a:xfrm>
            <a:off x="5264621" y="1370251"/>
            <a:ext cx="2622357" cy="180434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sz="1800" dirty="0"/>
              <a:t>I/O </a:t>
            </a:r>
            <a:r>
              <a:rPr lang="tr-TR" sz="1800" dirty="0" err="1"/>
              <a:t>Graphs</a:t>
            </a:r>
            <a:r>
              <a:rPr lang="tr-TR" sz="1800" dirty="0"/>
              <a:t> l</a:t>
            </a:r>
            <a:r>
              <a:rPr lang="en-US" sz="1800" dirty="0"/>
              <a:t>et </a:t>
            </a:r>
            <a:r>
              <a:rPr lang="tr-TR" sz="1800" dirty="0"/>
              <a:t>us</a:t>
            </a:r>
            <a:r>
              <a:rPr lang="en-US" sz="1800" dirty="0"/>
              <a:t> plot packet and protocol data in a variety of ways.</a:t>
            </a:r>
          </a:p>
        </p:txBody>
      </p:sp>
      <p:pic>
        <p:nvPicPr>
          <p:cNvPr id="46" name="Resim 45">
            <a:extLst>
              <a:ext uri="{FF2B5EF4-FFF2-40B4-BE49-F238E27FC236}">
                <a16:creationId xmlns:a16="http://schemas.microsoft.com/office/drawing/2014/main" id="{AFEFA507-10F4-4DE2-A70B-EF89BFD0D44A}"/>
              </a:ext>
            </a:extLst>
          </p:cNvPr>
          <p:cNvPicPr>
            <a:picLocks noChangeAspect="1"/>
          </p:cNvPicPr>
          <p:nvPr/>
        </p:nvPicPr>
        <p:blipFill>
          <a:blip r:embed="rId7"/>
          <a:stretch>
            <a:fillRect/>
          </a:stretch>
        </p:blipFill>
        <p:spPr>
          <a:xfrm>
            <a:off x="592141" y="1219867"/>
            <a:ext cx="4207581" cy="2649588"/>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I/O </a:t>
            </a:r>
            <a:r>
              <a:rPr lang="tr-TR" dirty="0" err="1"/>
              <a:t>Graph</a:t>
            </a:r>
            <a:endParaRPr dirty="0"/>
          </a:p>
        </p:txBody>
      </p:sp>
    </p:spTree>
    <p:extLst>
      <p:ext uri="{BB962C8B-B14F-4D97-AF65-F5344CB8AC3E}">
        <p14:creationId xmlns:p14="http://schemas.microsoft.com/office/powerpoint/2010/main" val="2103678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30"/>
          <p:cNvGrpSpPr/>
          <p:nvPr/>
        </p:nvGrpSpPr>
        <p:grpSpPr>
          <a:xfrm>
            <a:off x="445050" y="772813"/>
            <a:ext cx="8253900" cy="3347700"/>
            <a:chOff x="445050" y="393000"/>
            <a:chExt cx="8253900" cy="3347700"/>
          </a:xfrm>
        </p:grpSpPr>
        <p:sp>
          <p:nvSpPr>
            <p:cNvPr id="504" name="Google Shape;504;p30"/>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30"/>
            <p:cNvGrpSpPr/>
            <p:nvPr/>
          </p:nvGrpSpPr>
          <p:grpSpPr>
            <a:xfrm>
              <a:off x="445050" y="393000"/>
              <a:ext cx="8253900" cy="392400"/>
              <a:chOff x="-8550475" y="393000"/>
              <a:chExt cx="8253900" cy="392400"/>
            </a:xfrm>
          </p:grpSpPr>
          <p:sp>
            <p:nvSpPr>
              <p:cNvPr id="506" name="Google Shape;506;p3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0"/>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a:hlinkClick r:id="rId5" action="ppaction://hlinksldjump"/>
          </p:cNvPr>
          <p:cNvSpPr/>
          <p:nvPr/>
        </p:nvSpPr>
        <p:spPr>
          <a:xfrm>
            <a:off x="3510581"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a:hlinkClick r:id="" action="ppaction://noaction"/>
          </p:cNvPr>
          <p:cNvSpPr/>
          <p:nvPr/>
        </p:nvSpPr>
        <p:spPr>
          <a:xfrm>
            <a:off x="6327295"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0"/>
          <p:cNvGrpSpPr/>
          <p:nvPr/>
        </p:nvGrpSpPr>
        <p:grpSpPr>
          <a:xfrm>
            <a:off x="238515" y="90242"/>
            <a:ext cx="216784" cy="199039"/>
            <a:chOff x="285677" y="4429254"/>
            <a:chExt cx="216784" cy="199039"/>
          </a:xfrm>
        </p:grpSpPr>
        <p:sp>
          <p:nvSpPr>
            <p:cNvPr id="527" name="Google Shape;527;p3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0">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6;p57">
            <a:extLst>
              <a:ext uri="{FF2B5EF4-FFF2-40B4-BE49-F238E27FC236}">
                <a16:creationId xmlns:a16="http://schemas.microsoft.com/office/drawing/2014/main" id="{178EDC12-40F7-4071-8FCD-E6C4BBC5384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3" name="Google Shape;2437;p57">
            <a:extLst>
              <a:ext uri="{FF2B5EF4-FFF2-40B4-BE49-F238E27FC236}">
                <a16:creationId xmlns:a16="http://schemas.microsoft.com/office/drawing/2014/main" id="{A74DA7F7-AA2A-4FB2-953B-2F72FFD59F2E}"/>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4" name="Google Shape;2438;p57">
            <a:extLst>
              <a:ext uri="{FF2B5EF4-FFF2-40B4-BE49-F238E27FC236}">
                <a16:creationId xmlns:a16="http://schemas.microsoft.com/office/drawing/2014/main" id="{8B5B9249-DFE7-4674-AE80-5E869D57C50B}"/>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5" name="Google Shape;2439;p57">
            <a:extLst>
              <a:ext uri="{FF2B5EF4-FFF2-40B4-BE49-F238E27FC236}">
                <a16:creationId xmlns:a16="http://schemas.microsoft.com/office/drawing/2014/main" id="{3DA018A8-12A6-4115-9969-6D9076D2481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6" name="Google Shape;2440;p57">
            <a:extLst>
              <a:ext uri="{FF2B5EF4-FFF2-40B4-BE49-F238E27FC236}">
                <a16:creationId xmlns:a16="http://schemas.microsoft.com/office/drawing/2014/main" id="{2246B647-543A-4BA7-958B-2285E4F2F3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7" name="Google Shape;2441;p57">
            <a:extLst>
              <a:ext uri="{FF2B5EF4-FFF2-40B4-BE49-F238E27FC236}">
                <a16:creationId xmlns:a16="http://schemas.microsoft.com/office/drawing/2014/main" id="{4F92EBA4-44F7-44B7-AD29-2222A9160037}"/>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43" name="Google Shape;910;p37">
            <a:extLst>
              <a:ext uri="{FF2B5EF4-FFF2-40B4-BE49-F238E27FC236}">
                <a16:creationId xmlns:a16="http://schemas.microsoft.com/office/drawing/2014/main" id="{24FA0A14-4264-434B-95B5-9F8132276BD0}"/>
              </a:ext>
            </a:extLst>
          </p:cNvPr>
          <p:cNvSpPr txBox="1">
            <a:spLocks noGrp="1"/>
          </p:cNvSpPr>
          <p:nvPr>
            <p:ph type="subTitle" idx="1"/>
          </p:nvPr>
        </p:nvSpPr>
        <p:spPr>
          <a:xfrm>
            <a:off x="5804137" y="1345099"/>
            <a:ext cx="2622357" cy="180434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800" dirty="0"/>
              <a:t>No communication with any IP address except local network </a:t>
            </a:r>
            <a:r>
              <a:rPr lang="tr-TR" sz="1800" dirty="0" err="1"/>
              <a:t>and</a:t>
            </a:r>
            <a:r>
              <a:rPr lang="tr-TR" sz="1800" dirty="0"/>
              <a:t> </a:t>
            </a:r>
            <a:r>
              <a:rPr lang="tr-TR" sz="1800" dirty="0" err="1"/>
              <a:t>clickmeeting’s</a:t>
            </a:r>
            <a:r>
              <a:rPr lang="tr-TR" sz="1800" dirty="0"/>
              <a:t> amazon </a:t>
            </a:r>
            <a:r>
              <a:rPr lang="tr-TR" sz="1800" dirty="0" err="1"/>
              <a:t>servers</a:t>
            </a:r>
            <a:r>
              <a:rPr lang="tr-TR" sz="1800" dirty="0"/>
              <a:t> </a:t>
            </a:r>
            <a:r>
              <a:rPr lang="en-US" sz="1800" dirty="0"/>
              <a:t>as video is played from a single connection.</a:t>
            </a:r>
          </a:p>
        </p:txBody>
      </p:sp>
      <p:pic>
        <p:nvPicPr>
          <p:cNvPr id="46" name="Resim 45">
            <a:extLst>
              <a:ext uri="{FF2B5EF4-FFF2-40B4-BE49-F238E27FC236}">
                <a16:creationId xmlns:a16="http://schemas.microsoft.com/office/drawing/2014/main" id="{575724DE-D8A7-4D4A-83E5-955995391CDE}"/>
              </a:ext>
            </a:extLst>
          </p:cNvPr>
          <p:cNvPicPr>
            <a:picLocks noChangeAspect="1"/>
          </p:cNvPicPr>
          <p:nvPr/>
        </p:nvPicPr>
        <p:blipFill>
          <a:blip r:embed="rId7"/>
          <a:stretch>
            <a:fillRect/>
          </a:stretch>
        </p:blipFill>
        <p:spPr>
          <a:xfrm>
            <a:off x="717126" y="1210778"/>
            <a:ext cx="4773791" cy="2738386"/>
          </a:xfrm>
          <a:prstGeom prst="rect">
            <a:avLst/>
          </a:prstGeom>
        </p:spPr>
      </p:pic>
      <p:grpSp>
        <p:nvGrpSpPr>
          <p:cNvPr id="510" name="Google Shape;510;p30"/>
          <p:cNvGrpSpPr/>
          <p:nvPr/>
        </p:nvGrpSpPr>
        <p:grpSpPr>
          <a:xfrm>
            <a:off x="2568400" y="3385913"/>
            <a:ext cx="4007455" cy="1249759"/>
            <a:chOff x="2568400" y="3006100"/>
            <a:chExt cx="4007455" cy="1249759"/>
          </a:xfrm>
        </p:grpSpPr>
        <p:sp>
          <p:nvSpPr>
            <p:cNvPr id="511" name="Google Shape;511;p30"/>
            <p:cNvSpPr/>
            <p:nvPr/>
          </p:nvSpPr>
          <p:spPr>
            <a:xfrm>
              <a:off x="2568408" y="3006105"/>
              <a:ext cx="4007446" cy="1249755"/>
            </a:xfrm>
            <a:prstGeom prst="roundRect">
              <a:avLst>
                <a:gd name="adj" fmla="val 12783"/>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0"/>
            <p:cNvGrpSpPr/>
            <p:nvPr/>
          </p:nvGrpSpPr>
          <p:grpSpPr>
            <a:xfrm>
              <a:off x="2568400" y="3006100"/>
              <a:ext cx="4007400" cy="392400"/>
              <a:chOff x="-8550475" y="393000"/>
              <a:chExt cx="4007400" cy="392400"/>
            </a:xfrm>
          </p:grpSpPr>
          <p:sp>
            <p:nvSpPr>
              <p:cNvPr id="513" name="Google Shape;513;p30"/>
              <p:cNvSpPr/>
              <p:nvPr/>
            </p:nvSpPr>
            <p:spPr>
              <a:xfrm>
                <a:off x="-8550475" y="393000"/>
                <a:ext cx="40074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8" name="Google Shape;518;p30"/>
          <p:cNvSpPr txBox="1">
            <a:spLocks noGrp="1"/>
          </p:cNvSpPr>
          <p:nvPr>
            <p:ph type="ctrTitle"/>
          </p:nvPr>
        </p:nvSpPr>
        <p:spPr>
          <a:xfrm>
            <a:off x="3225142" y="3958199"/>
            <a:ext cx="2693400" cy="44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err="1"/>
              <a:t>Flow</a:t>
            </a:r>
            <a:r>
              <a:rPr lang="tr-TR" dirty="0"/>
              <a:t> </a:t>
            </a:r>
            <a:r>
              <a:rPr lang="tr-TR" dirty="0" err="1"/>
              <a:t>Graph</a:t>
            </a:r>
            <a:endParaRPr dirty="0"/>
          </a:p>
        </p:txBody>
      </p:sp>
    </p:spTree>
    <p:extLst>
      <p:ext uri="{BB962C8B-B14F-4D97-AF65-F5344CB8AC3E}">
        <p14:creationId xmlns:p14="http://schemas.microsoft.com/office/powerpoint/2010/main" val="2564600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grpSp>
        <p:nvGrpSpPr>
          <p:cNvPr id="1615" name="Google Shape;1615;p46"/>
          <p:cNvGrpSpPr/>
          <p:nvPr/>
        </p:nvGrpSpPr>
        <p:grpSpPr>
          <a:xfrm>
            <a:off x="5870204" y="1813244"/>
            <a:ext cx="990300" cy="662489"/>
            <a:chOff x="7440475" y="1600714"/>
            <a:chExt cx="990300" cy="701195"/>
          </a:xfrm>
        </p:grpSpPr>
        <p:sp>
          <p:nvSpPr>
            <p:cNvPr id="1616" name="Google Shape;1616;p46"/>
            <p:cNvSpPr/>
            <p:nvPr/>
          </p:nvSpPr>
          <p:spPr>
            <a:xfrm>
              <a:off x="7516675" y="1600714"/>
              <a:ext cx="423600" cy="21540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7440475" y="1677910"/>
              <a:ext cx="990300" cy="6240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46"/>
          <p:cNvGrpSpPr/>
          <p:nvPr/>
        </p:nvGrpSpPr>
        <p:grpSpPr>
          <a:xfrm>
            <a:off x="2283456" y="1807819"/>
            <a:ext cx="990300" cy="673340"/>
            <a:chOff x="5852275" y="1600714"/>
            <a:chExt cx="990300" cy="712679"/>
          </a:xfrm>
        </p:grpSpPr>
        <p:sp>
          <p:nvSpPr>
            <p:cNvPr id="1619" name="Google Shape;1619;p46"/>
            <p:cNvSpPr/>
            <p:nvPr/>
          </p:nvSpPr>
          <p:spPr>
            <a:xfrm>
              <a:off x="5928475" y="1600714"/>
              <a:ext cx="423600" cy="21540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a:off x="5852275" y="1689394"/>
              <a:ext cx="990300" cy="6240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46"/>
          <p:cNvSpPr txBox="1">
            <a:spLocks noGrp="1"/>
          </p:cNvSpPr>
          <p:nvPr>
            <p:ph type="subTitle" idx="1"/>
          </p:nvPr>
        </p:nvSpPr>
        <p:spPr>
          <a:xfrm>
            <a:off x="1209312" y="3342975"/>
            <a:ext cx="31386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While there are </a:t>
            </a:r>
            <a:r>
              <a:rPr lang="tr-TR" dirty="0"/>
              <a:t>data</a:t>
            </a:r>
            <a:r>
              <a:rPr lang="en-US" dirty="0"/>
              <a:t> where UDP is used during live streaming, only TCP is used during </a:t>
            </a:r>
            <a:r>
              <a:rPr lang="tr-TR" dirty="0" err="1"/>
              <a:t>the</a:t>
            </a:r>
            <a:r>
              <a:rPr lang="tr-TR" dirty="0"/>
              <a:t> on-</a:t>
            </a:r>
            <a:r>
              <a:rPr lang="tr-TR" dirty="0" err="1"/>
              <a:t>demand</a:t>
            </a:r>
            <a:r>
              <a:rPr lang="tr-TR" dirty="0"/>
              <a:t> </a:t>
            </a:r>
            <a:r>
              <a:rPr lang="tr-TR" dirty="0" err="1"/>
              <a:t>webinar</a:t>
            </a:r>
            <a:r>
              <a:rPr lang="en-US" dirty="0"/>
              <a:t>.</a:t>
            </a:r>
            <a:endParaRPr dirty="0"/>
          </a:p>
        </p:txBody>
      </p:sp>
      <p:sp>
        <p:nvSpPr>
          <p:cNvPr id="1622" name="Google Shape;1622;p46"/>
          <p:cNvSpPr txBox="1">
            <a:spLocks noGrp="1"/>
          </p:cNvSpPr>
          <p:nvPr>
            <p:ph type="subTitle" idx="2"/>
          </p:nvPr>
        </p:nvSpPr>
        <p:spPr>
          <a:xfrm>
            <a:off x="4547928" y="3348724"/>
            <a:ext cx="3634843"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While live-streaming voice and video calls, smaller packets are transported, but in video recording</a:t>
            </a:r>
            <a:r>
              <a:rPr lang="tr-TR" dirty="0"/>
              <a:t>,</a:t>
            </a:r>
            <a:r>
              <a:rPr lang="en-US" dirty="0"/>
              <a:t> the packets are much larger.</a:t>
            </a:r>
            <a:endParaRPr dirty="0"/>
          </a:p>
        </p:txBody>
      </p:sp>
      <p:sp>
        <p:nvSpPr>
          <p:cNvPr id="1623" name="Google Shape;1623;p46"/>
          <p:cNvSpPr txBox="1">
            <a:spLocks noGrp="1"/>
          </p:cNvSpPr>
          <p:nvPr>
            <p:ph type="subTitle" idx="3"/>
          </p:nvPr>
        </p:nvSpPr>
        <p:spPr>
          <a:xfrm>
            <a:off x="1209300" y="2927150"/>
            <a:ext cx="31386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tr-TR" dirty="0"/>
              <a:t>Protocol </a:t>
            </a:r>
            <a:r>
              <a:rPr lang="tr-TR" dirty="0" err="1"/>
              <a:t>Hierarchy</a:t>
            </a:r>
            <a:endParaRPr dirty="0"/>
          </a:p>
        </p:txBody>
      </p:sp>
      <p:sp>
        <p:nvSpPr>
          <p:cNvPr id="1624" name="Google Shape;1624;p46"/>
          <p:cNvSpPr txBox="1">
            <a:spLocks noGrp="1"/>
          </p:cNvSpPr>
          <p:nvPr>
            <p:ph type="subTitle" idx="4"/>
          </p:nvPr>
        </p:nvSpPr>
        <p:spPr>
          <a:xfrm>
            <a:off x="4796051" y="2927150"/>
            <a:ext cx="31386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tr-TR" dirty="0" err="1"/>
              <a:t>Packet</a:t>
            </a:r>
            <a:r>
              <a:rPr lang="tr-TR" dirty="0"/>
              <a:t> </a:t>
            </a:r>
            <a:r>
              <a:rPr lang="tr-TR" dirty="0" err="1"/>
              <a:t>Sizes</a:t>
            </a:r>
            <a:endParaRPr dirty="0"/>
          </a:p>
        </p:txBody>
      </p:sp>
      <p:sp>
        <p:nvSpPr>
          <p:cNvPr id="1625" name="Google Shape;1625;p46"/>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err="1"/>
              <a:t>Comparison</a:t>
            </a:r>
            <a:endParaRPr dirty="0"/>
          </a:p>
        </p:txBody>
      </p:sp>
      <p:sp>
        <p:nvSpPr>
          <p:cNvPr id="1626" name="Google Shape;1626;p46"/>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a:hlinkClick r:id="rId5" action="ppaction://hlinksldjump"/>
          </p:cNvPr>
          <p:cNvSpPr/>
          <p:nvPr/>
        </p:nvSpPr>
        <p:spPr>
          <a:xfrm>
            <a:off x="3510581" y="-1362"/>
            <a:ext cx="14082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a:hlinkClick r:id="" action="ppaction://noaction"/>
          </p:cNvPr>
          <p:cNvSpPr/>
          <p:nvPr/>
        </p:nvSpPr>
        <p:spPr>
          <a:xfrm>
            <a:off x="4918938"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46"/>
          <p:cNvGrpSpPr/>
          <p:nvPr/>
        </p:nvGrpSpPr>
        <p:grpSpPr>
          <a:xfrm>
            <a:off x="238515" y="90242"/>
            <a:ext cx="216784" cy="199039"/>
            <a:chOff x="285677" y="4429254"/>
            <a:chExt cx="216784" cy="199039"/>
          </a:xfrm>
        </p:grpSpPr>
        <p:sp>
          <p:nvSpPr>
            <p:cNvPr id="1634" name="Google Shape;1634;p46"/>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46">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2293950" y="1889550"/>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5880700" y="1889550"/>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a:hlinkClick r:id="" action="ppaction://noaction"/>
          </p:cNvPr>
          <p:cNvSpPr/>
          <p:nvPr/>
        </p:nvSpPr>
        <p:spPr>
          <a:xfrm>
            <a:off x="773564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6;p57">
            <a:extLst>
              <a:ext uri="{FF2B5EF4-FFF2-40B4-BE49-F238E27FC236}">
                <a16:creationId xmlns:a16="http://schemas.microsoft.com/office/drawing/2014/main" id="{432FCCFF-8547-42EB-ACB7-A2B93B6B1F49}"/>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41" name="Google Shape;2437;p57">
            <a:extLst>
              <a:ext uri="{FF2B5EF4-FFF2-40B4-BE49-F238E27FC236}">
                <a16:creationId xmlns:a16="http://schemas.microsoft.com/office/drawing/2014/main" id="{3D3A2976-B963-4930-A698-3FD194B7C75F}"/>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42" name="Google Shape;2438;p57">
            <a:extLst>
              <a:ext uri="{FF2B5EF4-FFF2-40B4-BE49-F238E27FC236}">
                <a16:creationId xmlns:a16="http://schemas.microsoft.com/office/drawing/2014/main" id="{8509ADB1-4F3E-41F3-9A56-98939E2C1564}"/>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43" name="Google Shape;2439;p57">
            <a:extLst>
              <a:ext uri="{FF2B5EF4-FFF2-40B4-BE49-F238E27FC236}">
                <a16:creationId xmlns:a16="http://schemas.microsoft.com/office/drawing/2014/main" id="{B19FA841-A5BA-416F-8D80-F7AFD5FD8404}"/>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44" name="Google Shape;2441;p57">
            <a:extLst>
              <a:ext uri="{FF2B5EF4-FFF2-40B4-BE49-F238E27FC236}">
                <a16:creationId xmlns:a16="http://schemas.microsoft.com/office/drawing/2014/main" id="{C6E0C7A9-EC2F-47C6-B0A3-A1F535FB500F}"/>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45" name="Google Shape;2440;p57">
            <a:extLst>
              <a:ext uri="{FF2B5EF4-FFF2-40B4-BE49-F238E27FC236}">
                <a16:creationId xmlns:a16="http://schemas.microsoft.com/office/drawing/2014/main" id="{E8A06856-9572-44DE-89A8-7A46E2635A24}"/>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53775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3"/>
        <p:cNvGrpSpPr/>
        <p:nvPr/>
      </p:nvGrpSpPr>
      <p:grpSpPr>
        <a:xfrm>
          <a:off x="0" y="0"/>
          <a:ext cx="0" cy="0"/>
          <a:chOff x="0" y="0"/>
          <a:chExt cx="0" cy="0"/>
        </a:xfrm>
      </p:grpSpPr>
      <p:grpSp>
        <p:nvGrpSpPr>
          <p:cNvPr id="414" name="Google Shape;414;p29"/>
          <p:cNvGrpSpPr/>
          <p:nvPr/>
        </p:nvGrpSpPr>
        <p:grpSpPr>
          <a:xfrm>
            <a:off x="445050" y="749900"/>
            <a:ext cx="4127100" cy="3883275"/>
            <a:chOff x="445050" y="343300"/>
            <a:chExt cx="4127100" cy="3883275"/>
          </a:xfrm>
        </p:grpSpPr>
        <p:sp>
          <p:nvSpPr>
            <p:cNvPr id="415" name="Google Shape;415;p29"/>
            <p:cNvSpPr/>
            <p:nvPr/>
          </p:nvSpPr>
          <p:spPr>
            <a:xfrm>
              <a:off x="445050" y="351775"/>
              <a:ext cx="4127100" cy="38748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9"/>
            <p:cNvGrpSpPr/>
            <p:nvPr/>
          </p:nvGrpSpPr>
          <p:grpSpPr>
            <a:xfrm>
              <a:off x="445050" y="343300"/>
              <a:ext cx="4127100" cy="392400"/>
              <a:chOff x="-8550475" y="393000"/>
              <a:chExt cx="4127100" cy="392400"/>
            </a:xfrm>
          </p:grpSpPr>
          <p:sp>
            <p:nvSpPr>
              <p:cNvPr id="417" name="Google Shape;417;p29"/>
              <p:cNvSpPr/>
              <p:nvPr/>
            </p:nvSpPr>
            <p:spPr>
              <a:xfrm>
                <a:off x="-8550475" y="393000"/>
                <a:ext cx="4127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 name="Google Shape;421;p29"/>
          <p:cNvGrpSpPr/>
          <p:nvPr/>
        </p:nvGrpSpPr>
        <p:grpSpPr>
          <a:xfrm>
            <a:off x="4200175" y="1455324"/>
            <a:ext cx="4498200" cy="3437049"/>
            <a:chOff x="4200175" y="1139899"/>
            <a:chExt cx="4498200" cy="3437049"/>
          </a:xfrm>
        </p:grpSpPr>
        <p:sp>
          <p:nvSpPr>
            <p:cNvPr id="422" name="Google Shape;422;p29"/>
            <p:cNvSpPr/>
            <p:nvPr/>
          </p:nvSpPr>
          <p:spPr>
            <a:xfrm>
              <a:off x="4200175" y="1139899"/>
              <a:ext cx="4498200" cy="3437049"/>
            </a:xfrm>
            <a:prstGeom prst="roundRect">
              <a:avLst>
                <a:gd name="adj" fmla="val 8429"/>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3" name="Google Shape;423;p29"/>
            <p:cNvGrpSpPr/>
            <p:nvPr/>
          </p:nvGrpSpPr>
          <p:grpSpPr>
            <a:xfrm>
              <a:off x="4200175" y="1139900"/>
              <a:ext cx="4498200" cy="392400"/>
              <a:chOff x="-8550475" y="393000"/>
              <a:chExt cx="4498200" cy="392400"/>
            </a:xfrm>
          </p:grpSpPr>
          <p:sp>
            <p:nvSpPr>
              <p:cNvPr id="424" name="Google Shape;424;p29"/>
              <p:cNvSpPr/>
              <p:nvPr/>
            </p:nvSpPr>
            <p:spPr>
              <a:xfrm>
                <a:off x="-8550475" y="393000"/>
                <a:ext cx="44982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8" name="Google Shape;428;p29"/>
          <p:cNvSpPr txBox="1">
            <a:spLocks noGrp="1"/>
          </p:cNvSpPr>
          <p:nvPr>
            <p:ph type="ctrTitle"/>
          </p:nvPr>
        </p:nvSpPr>
        <p:spPr>
          <a:xfrm>
            <a:off x="814763" y="1501161"/>
            <a:ext cx="2976326" cy="20963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z-Cyrl-AZ" sz="1200" dirty="0"/>
              <a:t>"Вебінарна кімната </a:t>
            </a:r>
            <a:r>
              <a:rPr lang="en-US" sz="1200" dirty="0" err="1"/>
              <a:t>ClickMeeting</a:t>
            </a:r>
            <a:r>
              <a:rPr lang="en-US" sz="1200" dirty="0"/>
              <a:t> </a:t>
            </a:r>
            <a:r>
              <a:rPr lang="az-Cyrl-AZ" sz="1200" dirty="0"/>
              <a:t>має багато функцій, які добре використовуються та покращують привабливість занять. Грамотно розроблений онлайн-урок із застосуванням гарних інструментів дозволяє передати знання по-новому, надаючи учням нові стимули, завдяки чому вони більш відкриті до набутих знань."</a:t>
            </a:r>
            <a:r>
              <a:rPr lang="tr-TR" sz="1200" dirty="0"/>
              <a:t> (</a:t>
            </a:r>
            <a:r>
              <a:rPr lang="az-Cyrl-AZ" sz="1200" dirty="0"/>
              <a:t>Перцев</a:t>
            </a:r>
            <a:r>
              <a:rPr lang="tr-TR" sz="1200" dirty="0"/>
              <a:t>, 2018)</a:t>
            </a:r>
            <a:br>
              <a:rPr lang="tr-TR" sz="1200" dirty="0"/>
            </a:br>
            <a:br>
              <a:rPr lang="tr-TR" sz="1200" dirty="0"/>
            </a:br>
            <a:endParaRPr lang="az-Cyrl-AZ" sz="1200" dirty="0"/>
          </a:p>
        </p:txBody>
      </p:sp>
      <p:sp>
        <p:nvSpPr>
          <p:cNvPr id="474" name="Google Shape;474;p29"/>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a:hlinkClick r:id="rId3" action="ppaction://hlinksldjump"/>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a:hlinkClick r:id="rId5"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29"/>
          <p:cNvGrpSpPr/>
          <p:nvPr/>
        </p:nvGrpSpPr>
        <p:grpSpPr>
          <a:xfrm>
            <a:off x="238515" y="90242"/>
            <a:ext cx="216784" cy="199039"/>
            <a:chOff x="285677" y="4429254"/>
            <a:chExt cx="216784" cy="199039"/>
          </a:xfrm>
        </p:grpSpPr>
        <p:sp>
          <p:nvSpPr>
            <p:cNvPr id="482" name="Google Shape;482;p29"/>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29">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28;p29">
            <a:extLst>
              <a:ext uri="{FF2B5EF4-FFF2-40B4-BE49-F238E27FC236}">
                <a16:creationId xmlns:a16="http://schemas.microsoft.com/office/drawing/2014/main" id="{084A7B00-563D-4499-B5DE-7F5867F5B3F6}"/>
              </a:ext>
            </a:extLst>
          </p:cNvPr>
          <p:cNvSpPr txBox="1">
            <a:spLocks/>
          </p:cNvSpPr>
          <p:nvPr/>
        </p:nvSpPr>
        <p:spPr>
          <a:xfrm>
            <a:off x="4567749" y="1986025"/>
            <a:ext cx="3228012" cy="18718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Hepta Slab SemiBold"/>
              <a:buNone/>
              <a:defRPr sz="3000" b="0" i="0" u="none" strike="noStrike" cap="none">
                <a:solidFill>
                  <a:schemeClr val="lt1"/>
                </a:solidFill>
                <a:latin typeface="Hepta Slab Medium"/>
                <a:ea typeface="Hepta Slab Medium"/>
                <a:cs typeface="Hepta Slab Medium"/>
                <a:sym typeface="Hepta Slab Medium"/>
              </a:defRPr>
            </a:lvl1pPr>
            <a:lvl2pPr marR="0" lvl="1" algn="r" rtl="0">
              <a:lnSpc>
                <a:spcPct val="100000"/>
              </a:lnSpc>
              <a:spcBef>
                <a:spcPts val="0"/>
              </a:spcBef>
              <a:spcAft>
                <a:spcPts val="0"/>
              </a:spcAft>
              <a:buClr>
                <a:schemeClr val="dk1"/>
              </a:buClr>
              <a:buSzPts val="2400"/>
              <a:buFont typeface="Oswald SemiBold"/>
              <a:buNone/>
              <a:defRPr sz="2400" b="0" i="0" u="none" strike="noStrike" cap="none">
                <a:solidFill>
                  <a:schemeClr val="dk1"/>
                </a:solidFill>
                <a:latin typeface="Oswald SemiBold"/>
                <a:ea typeface="Oswald SemiBold"/>
                <a:cs typeface="Oswald SemiBold"/>
                <a:sym typeface="Oswald SemiBold"/>
              </a:defRPr>
            </a:lvl2pPr>
            <a:lvl3pPr marR="0" lvl="2" algn="r" rtl="0">
              <a:lnSpc>
                <a:spcPct val="100000"/>
              </a:lnSpc>
              <a:spcBef>
                <a:spcPts val="0"/>
              </a:spcBef>
              <a:spcAft>
                <a:spcPts val="0"/>
              </a:spcAft>
              <a:buClr>
                <a:schemeClr val="dk1"/>
              </a:buClr>
              <a:buSzPts val="2400"/>
              <a:buFont typeface="Oswald SemiBold"/>
              <a:buNone/>
              <a:defRPr sz="2400" b="0" i="0" u="none" strike="noStrike" cap="none">
                <a:solidFill>
                  <a:schemeClr val="dk1"/>
                </a:solidFill>
                <a:latin typeface="Oswald SemiBold"/>
                <a:ea typeface="Oswald SemiBold"/>
                <a:cs typeface="Oswald SemiBold"/>
                <a:sym typeface="Oswald SemiBold"/>
              </a:defRPr>
            </a:lvl3pPr>
            <a:lvl4pPr marR="0" lvl="3" algn="r" rtl="0">
              <a:lnSpc>
                <a:spcPct val="100000"/>
              </a:lnSpc>
              <a:spcBef>
                <a:spcPts val="0"/>
              </a:spcBef>
              <a:spcAft>
                <a:spcPts val="0"/>
              </a:spcAft>
              <a:buClr>
                <a:schemeClr val="dk1"/>
              </a:buClr>
              <a:buSzPts val="2400"/>
              <a:buFont typeface="Oswald SemiBold"/>
              <a:buNone/>
              <a:defRPr sz="2400" b="0" i="0" u="none" strike="noStrike" cap="none">
                <a:solidFill>
                  <a:schemeClr val="dk1"/>
                </a:solidFill>
                <a:latin typeface="Oswald SemiBold"/>
                <a:ea typeface="Oswald SemiBold"/>
                <a:cs typeface="Oswald SemiBold"/>
                <a:sym typeface="Oswald SemiBold"/>
              </a:defRPr>
            </a:lvl4pPr>
            <a:lvl5pPr marR="0" lvl="4" algn="r" rtl="0">
              <a:lnSpc>
                <a:spcPct val="100000"/>
              </a:lnSpc>
              <a:spcBef>
                <a:spcPts val="0"/>
              </a:spcBef>
              <a:spcAft>
                <a:spcPts val="0"/>
              </a:spcAft>
              <a:buClr>
                <a:schemeClr val="dk1"/>
              </a:buClr>
              <a:buSzPts val="2400"/>
              <a:buFont typeface="Oswald SemiBold"/>
              <a:buNone/>
              <a:defRPr sz="2400" b="0" i="0" u="none" strike="noStrike" cap="none">
                <a:solidFill>
                  <a:schemeClr val="dk1"/>
                </a:solidFill>
                <a:latin typeface="Oswald SemiBold"/>
                <a:ea typeface="Oswald SemiBold"/>
                <a:cs typeface="Oswald SemiBold"/>
                <a:sym typeface="Oswald SemiBold"/>
              </a:defRPr>
            </a:lvl5pPr>
            <a:lvl6pPr marR="0" lvl="5" algn="r" rtl="0">
              <a:lnSpc>
                <a:spcPct val="100000"/>
              </a:lnSpc>
              <a:spcBef>
                <a:spcPts val="0"/>
              </a:spcBef>
              <a:spcAft>
                <a:spcPts val="0"/>
              </a:spcAft>
              <a:buClr>
                <a:schemeClr val="dk1"/>
              </a:buClr>
              <a:buSzPts val="2400"/>
              <a:buFont typeface="Oswald SemiBold"/>
              <a:buNone/>
              <a:defRPr sz="2400" b="0" i="0" u="none" strike="noStrike" cap="none">
                <a:solidFill>
                  <a:schemeClr val="dk1"/>
                </a:solidFill>
                <a:latin typeface="Oswald SemiBold"/>
                <a:ea typeface="Oswald SemiBold"/>
                <a:cs typeface="Oswald SemiBold"/>
                <a:sym typeface="Oswald SemiBold"/>
              </a:defRPr>
            </a:lvl6pPr>
            <a:lvl7pPr marR="0" lvl="6" algn="r" rtl="0">
              <a:lnSpc>
                <a:spcPct val="100000"/>
              </a:lnSpc>
              <a:spcBef>
                <a:spcPts val="0"/>
              </a:spcBef>
              <a:spcAft>
                <a:spcPts val="0"/>
              </a:spcAft>
              <a:buClr>
                <a:schemeClr val="dk1"/>
              </a:buClr>
              <a:buSzPts val="2400"/>
              <a:buFont typeface="Oswald SemiBold"/>
              <a:buNone/>
              <a:defRPr sz="2400" b="0" i="0" u="none" strike="noStrike" cap="none">
                <a:solidFill>
                  <a:schemeClr val="dk1"/>
                </a:solidFill>
                <a:latin typeface="Oswald SemiBold"/>
                <a:ea typeface="Oswald SemiBold"/>
                <a:cs typeface="Oswald SemiBold"/>
                <a:sym typeface="Oswald SemiBold"/>
              </a:defRPr>
            </a:lvl7pPr>
            <a:lvl8pPr marR="0" lvl="7" algn="r" rtl="0">
              <a:lnSpc>
                <a:spcPct val="100000"/>
              </a:lnSpc>
              <a:spcBef>
                <a:spcPts val="0"/>
              </a:spcBef>
              <a:spcAft>
                <a:spcPts val="0"/>
              </a:spcAft>
              <a:buClr>
                <a:schemeClr val="dk1"/>
              </a:buClr>
              <a:buSzPts val="2400"/>
              <a:buFont typeface="Oswald SemiBold"/>
              <a:buNone/>
              <a:defRPr sz="2400" b="0" i="0" u="none" strike="noStrike" cap="none">
                <a:solidFill>
                  <a:schemeClr val="dk1"/>
                </a:solidFill>
                <a:latin typeface="Oswald SemiBold"/>
                <a:ea typeface="Oswald SemiBold"/>
                <a:cs typeface="Oswald SemiBold"/>
                <a:sym typeface="Oswald SemiBold"/>
              </a:defRPr>
            </a:lvl8pPr>
            <a:lvl9pPr marR="0" lvl="8" algn="r" rtl="0">
              <a:lnSpc>
                <a:spcPct val="100000"/>
              </a:lnSpc>
              <a:spcBef>
                <a:spcPts val="0"/>
              </a:spcBef>
              <a:spcAft>
                <a:spcPts val="0"/>
              </a:spcAft>
              <a:buClr>
                <a:schemeClr val="dk1"/>
              </a:buClr>
              <a:buSzPts val="2400"/>
              <a:buFont typeface="Oswald SemiBold"/>
              <a:buNone/>
              <a:defRPr sz="2400" b="0" i="0" u="none" strike="noStrike" cap="none">
                <a:solidFill>
                  <a:schemeClr val="dk1"/>
                </a:solidFill>
                <a:latin typeface="Oswald SemiBold"/>
                <a:ea typeface="Oswald SemiBold"/>
                <a:cs typeface="Oswald SemiBold"/>
                <a:sym typeface="Oswald SemiBold"/>
              </a:defRPr>
            </a:lvl9pPr>
          </a:lstStyle>
          <a:p>
            <a:r>
              <a:rPr lang="az-Cyrl-AZ" sz="1100" dirty="0"/>
              <a:t>"</a:t>
            </a:r>
            <a:r>
              <a:rPr lang="en-US" sz="1100" dirty="0"/>
              <a:t>The </a:t>
            </a:r>
            <a:r>
              <a:rPr lang="en-US" sz="1100" dirty="0" err="1"/>
              <a:t>ClickMeeting</a:t>
            </a:r>
            <a:r>
              <a:rPr lang="en-US" sz="1100" dirty="0"/>
              <a:t> webinar room has many functions that are well used and</a:t>
            </a:r>
          </a:p>
          <a:p>
            <a:r>
              <a:rPr lang="en-US" sz="1100" dirty="0"/>
              <a:t>improve the attractiveness of the classes. A well-designed online lesson with the use of good</a:t>
            </a:r>
          </a:p>
          <a:p>
            <a:r>
              <a:rPr lang="en-US" sz="1100" dirty="0"/>
              <a:t>tools allows one to transfer knowledge in a new way, providing students with new incentives,</a:t>
            </a:r>
          </a:p>
          <a:p>
            <a:r>
              <a:rPr lang="en-US" sz="1100" dirty="0"/>
              <a:t>thanks to which they are more open to the acquired knowledge</a:t>
            </a:r>
            <a:r>
              <a:rPr lang="az-Cyrl-AZ" sz="1100" dirty="0"/>
              <a:t>"</a:t>
            </a:r>
            <a:r>
              <a:rPr lang="tr-TR" sz="1100" dirty="0"/>
              <a:t> (</a:t>
            </a:r>
            <a:r>
              <a:rPr lang="tr-TR" sz="1100" dirty="0" err="1"/>
              <a:t>Pertsev</a:t>
            </a:r>
            <a:r>
              <a:rPr lang="tr-TR" sz="1100" dirty="0"/>
              <a:t>, 2018)</a:t>
            </a:r>
            <a:endParaRPr lang="en-US" sz="1100" dirty="0"/>
          </a:p>
        </p:txBody>
      </p:sp>
      <p:sp>
        <p:nvSpPr>
          <p:cNvPr id="101" name="Google Shape;2436;p57">
            <a:extLst>
              <a:ext uri="{FF2B5EF4-FFF2-40B4-BE49-F238E27FC236}">
                <a16:creationId xmlns:a16="http://schemas.microsoft.com/office/drawing/2014/main" id="{E4B1C32C-8723-4F1E-AB7D-586F9A20D425}"/>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102" name="Google Shape;2437;p57">
            <a:extLst>
              <a:ext uri="{FF2B5EF4-FFF2-40B4-BE49-F238E27FC236}">
                <a16:creationId xmlns:a16="http://schemas.microsoft.com/office/drawing/2014/main" id="{FE807AB7-26C8-43FA-B9E0-DD17A45C48D7}"/>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103" name="Google Shape;2438;p57">
            <a:extLst>
              <a:ext uri="{FF2B5EF4-FFF2-40B4-BE49-F238E27FC236}">
                <a16:creationId xmlns:a16="http://schemas.microsoft.com/office/drawing/2014/main" id="{0D2670B5-38CE-461E-9ACF-501670405D8C}"/>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104" name="Google Shape;2439;p57">
            <a:extLst>
              <a:ext uri="{FF2B5EF4-FFF2-40B4-BE49-F238E27FC236}">
                <a16:creationId xmlns:a16="http://schemas.microsoft.com/office/drawing/2014/main" id="{E97888C0-1B83-4FFF-8727-BC69573D7A34}"/>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105" name="Google Shape;2440;p57">
            <a:extLst>
              <a:ext uri="{FF2B5EF4-FFF2-40B4-BE49-F238E27FC236}">
                <a16:creationId xmlns:a16="http://schemas.microsoft.com/office/drawing/2014/main" id="{AE94F264-3A9A-42B0-88CA-F03D18210E9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106" name="Google Shape;2441;p57">
            <a:extLst>
              <a:ext uri="{FF2B5EF4-FFF2-40B4-BE49-F238E27FC236}">
                <a16:creationId xmlns:a16="http://schemas.microsoft.com/office/drawing/2014/main" id="{D781B949-DC3F-4270-AE1F-CA5C3CD6BC02}"/>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38"/>
          <p:cNvGrpSpPr/>
          <p:nvPr/>
        </p:nvGrpSpPr>
        <p:grpSpPr>
          <a:xfrm>
            <a:off x="445050" y="758000"/>
            <a:ext cx="3089400" cy="3870900"/>
            <a:chOff x="445050" y="393000"/>
            <a:chExt cx="3089400" cy="3870900"/>
          </a:xfrm>
        </p:grpSpPr>
        <p:sp>
          <p:nvSpPr>
            <p:cNvPr id="949" name="Google Shape;949;p38"/>
            <p:cNvSpPr/>
            <p:nvPr/>
          </p:nvSpPr>
          <p:spPr>
            <a:xfrm>
              <a:off x="445350" y="393000"/>
              <a:ext cx="30891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38"/>
            <p:cNvGrpSpPr/>
            <p:nvPr/>
          </p:nvGrpSpPr>
          <p:grpSpPr>
            <a:xfrm>
              <a:off x="445050" y="393000"/>
              <a:ext cx="3089100" cy="392400"/>
              <a:chOff x="-8550475" y="393012"/>
              <a:chExt cx="3089100" cy="392400"/>
            </a:xfrm>
          </p:grpSpPr>
          <p:sp>
            <p:nvSpPr>
              <p:cNvPr id="951" name="Google Shape;951;p38"/>
              <p:cNvSpPr/>
              <p:nvPr/>
            </p:nvSpPr>
            <p:spPr>
              <a:xfrm>
                <a:off x="-8550475" y="393012"/>
                <a:ext cx="3089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56" name="Google Shape;956;p38"/>
          <p:cNvPicPr preferRelativeResize="0"/>
          <p:nvPr/>
        </p:nvPicPr>
        <p:blipFill rotWithShape="1">
          <a:blip r:embed="rId3"/>
          <a:srcRect l="1" r="-1"/>
          <a:stretch/>
        </p:blipFill>
        <p:spPr>
          <a:xfrm>
            <a:off x="598025" y="1227937"/>
            <a:ext cx="2745875" cy="1200706"/>
          </a:xfrm>
          <a:prstGeom prst="rect">
            <a:avLst/>
          </a:prstGeom>
          <a:noFill/>
          <a:ln>
            <a:noFill/>
          </a:ln>
        </p:spPr>
      </p:pic>
      <p:sp>
        <p:nvSpPr>
          <p:cNvPr id="957" name="Google Shape;957;p38"/>
          <p:cNvSpPr txBox="1"/>
          <p:nvPr/>
        </p:nvSpPr>
        <p:spPr>
          <a:xfrm>
            <a:off x="1345929" y="2428648"/>
            <a:ext cx="1339500" cy="3690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tr-TR" sz="1200" dirty="0" err="1">
                <a:solidFill>
                  <a:schemeClr val="lt1"/>
                </a:solidFill>
                <a:latin typeface="Abel"/>
                <a:ea typeface="Abel"/>
                <a:cs typeface="Abel"/>
                <a:sym typeface="Abel"/>
              </a:rPr>
              <a:t>Nmapper</a:t>
            </a:r>
            <a:endParaRPr sz="1200" dirty="0">
              <a:solidFill>
                <a:schemeClr val="lt1"/>
              </a:solidFill>
              <a:latin typeface="Abel"/>
              <a:ea typeface="Abel"/>
              <a:cs typeface="Abel"/>
              <a:sym typeface="Abel"/>
            </a:endParaRPr>
          </a:p>
        </p:txBody>
      </p:sp>
      <p:pic>
        <p:nvPicPr>
          <p:cNvPr id="960" name="Google Shape;960;p38"/>
          <p:cNvPicPr preferRelativeResize="0"/>
          <p:nvPr/>
        </p:nvPicPr>
        <p:blipFill rotWithShape="1">
          <a:blip r:embed="rId4"/>
          <a:srcRect r="-5"/>
          <a:stretch/>
        </p:blipFill>
        <p:spPr>
          <a:xfrm>
            <a:off x="598025" y="2863407"/>
            <a:ext cx="2745874" cy="1200706"/>
          </a:xfrm>
          <a:prstGeom prst="rect">
            <a:avLst/>
          </a:prstGeom>
          <a:noFill/>
          <a:ln>
            <a:noFill/>
          </a:ln>
        </p:spPr>
      </p:pic>
      <p:sp>
        <p:nvSpPr>
          <p:cNvPr id="961" name="Google Shape;961;p38"/>
          <p:cNvSpPr txBox="1"/>
          <p:nvPr/>
        </p:nvSpPr>
        <p:spPr>
          <a:xfrm>
            <a:off x="1345929" y="4108280"/>
            <a:ext cx="1339500" cy="3690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tr-TR" sz="1200" dirty="0">
                <a:solidFill>
                  <a:schemeClr val="lt1"/>
                </a:solidFill>
                <a:latin typeface="Abel"/>
                <a:ea typeface="Abel"/>
                <a:cs typeface="Abel"/>
                <a:sym typeface="Abel"/>
              </a:rPr>
              <a:t>DNS </a:t>
            </a:r>
            <a:r>
              <a:rPr lang="tr-TR" sz="1200" dirty="0" err="1">
                <a:solidFill>
                  <a:schemeClr val="lt1"/>
                </a:solidFill>
                <a:latin typeface="Abel"/>
                <a:ea typeface="Abel"/>
                <a:cs typeface="Abel"/>
                <a:sym typeface="Abel"/>
              </a:rPr>
              <a:t>Dumpster</a:t>
            </a:r>
            <a:endParaRPr sz="1200" dirty="0">
              <a:solidFill>
                <a:schemeClr val="lt1"/>
              </a:solidFill>
              <a:latin typeface="Abel"/>
              <a:ea typeface="Abel"/>
              <a:cs typeface="Abel"/>
              <a:sym typeface="Abel"/>
            </a:endParaRPr>
          </a:p>
        </p:txBody>
      </p:sp>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5"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a:hlinkClick r:id="rId6" action="ppaction://hlinksldjump"/>
          </p:cNvPr>
          <p:cNvSpPr/>
          <p:nvPr/>
        </p:nvSpPr>
        <p:spPr>
          <a:xfrm>
            <a:off x="2102224"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rId7"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8"/>
          <p:cNvGrpSpPr/>
          <p:nvPr/>
        </p:nvGrpSpPr>
        <p:grpSpPr>
          <a:xfrm>
            <a:off x="238515" y="90242"/>
            <a:ext cx="216784" cy="199039"/>
            <a:chOff x="285677" y="4429254"/>
            <a:chExt cx="216784" cy="199039"/>
          </a:xfrm>
        </p:grpSpPr>
        <p:sp>
          <p:nvSpPr>
            <p:cNvPr id="978" name="Google Shape;978;p3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8">
            <a:hlinkClick r:id="rId8"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36;p57">
            <a:extLst>
              <a:ext uri="{FF2B5EF4-FFF2-40B4-BE49-F238E27FC236}">
                <a16:creationId xmlns:a16="http://schemas.microsoft.com/office/drawing/2014/main" id="{801911CA-8AB6-4DBC-A7A3-39B27D2F83D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0" name="Google Shape;2437;p57">
            <a:extLst>
              <a:ext uri="{FF2B5EF4-FFF2-40B4-BE49-F238E27FC236}">
                <a16:creationId xmlns:a16="http://schemas.microsoft.com/office/drawing/2014/main" id="{B5CDDD47-B93C-47E8-92EB-39F29043C673}"/>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1" name="Google Shape;2438;p57">
            <a:extLst>
              <a:ext uri="{FF2B5EF4-FFF2-40B4-BE49-F238E27FC236}">
                <a16:creationId xmlns:a16="http://schemas.microsoft.com/office/drawing/2014/main" id="{40AC7F28-2454-45FF-AA57-47751C46F6C1}"/>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2" name="Google Shape;2439;p57">
            <a:extLst>
              <a:ext uri="{FF2B5EF4-FFF2-40B4-BE49-F238E27FC236}">
                <a16:creationId xmlns:a16="http://schemas.microsoft.com/office/drawing/2014/main" id="{297DD731-418F-4E33-B4F8-F7BCCCD80EE3}"/>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3" name="Google Shape;2441;p57">
            <a:extLst>
              <a:ext uri="{FF2B5EF4-FFF2-40B4-BE49-F238E27FC236}">
                <a16:creationId xmlns:a16="http://schemas.microsoft.com/office/drawing/2014/main" id="{A4CEFA2E-CD62-474B-8A7C-74961FCB3A5B}"/>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54" name="Google Shape;2440;p57">
            <a:extLst>
              <a:ext uri="{FF2B5EF4-FFF2-40B4-BE49-F238E27FC236}">
                <a16:creationId xmlns:a16="http://schemas.microsoft.com/office/drawing/2014/main" id="{E7CFA183-CF79-4FE3-9BDA-3966C9EFFDA7}"/>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grpSp>
        <p:nvGrpSpPr>
          <p:cNvPr id="64" name="Google Shape;1340;p43">
            <a:extLst>
              <a:ext uri="{FF2B5EF4-FFF2-40B4-BE49-F238E27FC236}">
                <a16:creationId xmlns:a16="http://schemas.microsoft.com/office/drawing/2014/main" id="{EB62C626-E411-4CD9-A156-8DF61F9F205E}"/>
              </a:ext>
            </a:extLst>
          </p:cNvPr>
          <p:cNvGrpSpPr/>
          <p:nvPr/>
        </p:nvGrpSpPr>
        <p:grpSpPr>
          <a:xfrm>
            <a:off x="3756285" y="758000"/>
            <a:ext cx="5149200" cy="3870900"/>
            <a:chOff x="445050" y="393000"/>
            <a:chExt cx="5149200" cy="3870900"/>
          </a:xfrm>
        </p:grpSpPr>
        <p:sp>
          <p:nvSpPr>
            <p:cNvPr id="65" name="Google Shape;1341;p43">
              <a:extLst>
                <a:ext uri="{FF2B5EF4-FFF2-40B4-BE49-F238E27FC236}">
                  <a16:creationId xmlns:a16="http://schemas.microsoft.com/office/drawing/2014/main" id="{D1D9E682-6A61-449B-B8A5-998CF0D955B3}"/>
                </a:ext>
              </a:extLst>
            </p:cNvPr>
            <p:cNvSpPr/>
            <p:nvPr/>
          </p:nvSpPr>
          <p:spPr>
            <a:xfrm>
              <a:off x="445350" y="393000"/>
              <a:ext cx="5148900" cy="3870900"/>
            </a:xfrm>
            <a:prstGeom prst="roundRect">
              <a:avLst>
                <a:gd name="adj" fmla="val 9794"/>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1342;p43">
              <a:extLst>
                <a:ext uri="{FF2B5EF4-FFF2-40B4-BE49-F238E27FC236}">
                  <a16:creationId xmlns:a16="http://schemas.microsoft.com/office/drawing/2014/main" id="{FA381B3D-6528-4B44-9D4C-3A509373449F}"/>
                </a:ext>
              </a:extLst>
            </p:cNvPr>
            <p:cNvGrpSpPr/>
            <p:nvPr/>
          </p:nvGrpSpPr>
          <p:grpSpPr>
            <a:xfrm>
              <a:off x="445050" y="393000"/>
              <a:ext cx="5148900" cy="392400"/>
              <a:chOff x="-8550475" y="393012"/>
              <a:chExt cx="5148900" cy="392400"/>
            </a:xfrm>
          </p:grpSpPr>
          <p:sp>
            <p:nvSpPr>
              <p:cNvPr id="67" name="Google Shape;1343;p43">
                <a:extLst>
                  <a:ext uri="{FF2B5EF4-FFF2-40B4-BE49-F238E27FC236}">
                    <a16:creationId xmlns:a16="http://schemas.microsoft.com/office/drawing/2014/main" id="{9F541A85-4A16-4090-8BAC-A8D4B8FCB0FE}"/>
                  </a:ext>
                </a:extLst>
              </p:cNvPr>
              <p:cNvSpPr/>
              <p:nvPr/>
            </p:nvSpPr>
            <p:spPr>
              <a:xfrm>
                <a:off x="-8550475" y="393012"/>
                <a:ext cx="5148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44;p43">
                <a:extLst>
                  <a:ext uri="{FF2B5EF4-FFF2-40B4-BE49-F238E27FC236}">
                    <a16:creationId xmlns:a16="http://schemas.microsoft.com/office/drawing/2014/main" id="{35722178-D2B5-4A22-8013-5775C5224B9B}"/>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45;p43">
                <a:extLst>
                  <a:ext uri="{FF2B5EF4-FFF2-40B4-BE49-F238E27FC236}">
                    <a16:creationId xmlns:a16="http://schemas.microsoft.com/office/drawing/2014/main" id="{5182220B-BF48-4CCF-9259-0ED1F324F013}"/>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6;p43">
                <a:extLst>
                  <a:ext uri="{FF2B5EF4-FFF2-40B4-BE49-F238E27FC236}">
                    <a16:creationId xmlns:a16="http://schemas.microsoft.com/office/drawing/2014/main" id="{8FA9D051-F48E-4120-8B09-8AC6C82649AB}"/>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1347;p43">
            <a:extLst>
              <a:ext uri="{FF2B5EF4-FFF2-40B4-BE49-F238E27FC236}">
                <a16:creationId xmlns:a16="http://schemas.microsoft.com/office/drawing/2014/main" id="{A6351660-CA9D-4299-9292-1B9CBCD21B03}"/>
              </a:ext>
            </a:extLst>
          </p:cNvPr>
          <p:cNvGrpSpPr/>
          <p:nvPr/>
        </p:nvGrpSpPr>
        <p:grpSpPr>
          <a:xfrm>
            <a:off x="4343365" y="1655819"/>
            <a:ext cx="3974977" cy="2562032"/>
            <a:chOff x="232350" y="552725"/>
            <a:chExt cx="7150525" cy="4608800"/>
          </a:xfrm>
        </p:grpSpPr>
        <p:sp>
          <p:nvSpPr>
            <p:cNvPr id="72" name="Google Shape;1348;p43">
              <a:extLst>
                <a:ext uri="{FF2B5EF4-FFF2-40B4-BE49-F238E27FC236}">
                  <a16:creationId xmlns:a16="http://schemas.microsoft.com/office/drawing/2014/main" id="{3DFD23F2-5431-4F90-9BBE-31DAA3CFCA58}"/>
                </a:ext>
              </a:extLst>
            </p:cNvPr>
            <p:cNvSpPr/>
            <p:nvPr/>
          </p:nvSpPr>
          <p:spPr>
            <a:xfrm>
              <a:off x="6333825" y="5149150"/>
              <a:ext cx="425" cy="1500"/>
            </a:xfrm>
            <a:custGeom>
              <a:avLst/>
              <a:gdLst/>
              <a:ahLst/>
              <a:cxnLst/>
              <a:rect l="l" t="t" r="r" b="b"/>
              <a:pathLst>
                <a:path w="17" h="60" extrusionOk="0">
                  <a:moveTo>
                    <a:pt x="16" y="1"/>
                  </a:moveTo>
                  <a:cubicBezTo>
                    <a:pt x="15" y="2"/>
                    <a:pt x="14" y="4"/>
                    <a:pt x="13" y="6"/>
                  </a:cubicBezTo>
                  <a:lnTo>
                    <a:pt x="13" y="6"/>
                  </a:lnTo>
                  <a:cubicBezTo>
                    <a:pt x="15" y="5"/>
                    <a:pt x="16" y="3"/>
                    <a:pt x="16" y="1"/>
                  </a:cubicBezTo>
                  <a:close/>
                  <a:moveTo>
                    <a:pt x="13" y="6"/>
                  </a:moveTo>
                  <a:cubicBezTo>
                    <a:pt x="12" y="7"/>
                    <a:pt x="11" y="9"/>
                    <a:pt x="11" y="11"/>
                  </a:cubicBezTo>
                  <a:cubicBezTo>
                    <a:pt x="11" y="12"/>
                    <a:pt x="11" y="12"/>
                    <a:pt x="10" y="13"/>
                  </a:cubicBezTo>
                  <a:lnTo>
                    <a:pt x="10" y="13"/>
                  </a:lnTo>
                  <a:cubicBezTo>
                    <a:pt x="11" y="11"/>
                    <a:pt x="12" y="8"/>
                    <a:pt x="13" y="6"/>
                  </a:cubicBezTo>
                  <a:close/>
                  <a:moveTo>
                    <a:pt x="10" y="13"/>
                  </a:moveTo>
                  <a:lnTo>
                    <a:pt x="10" y="13"/>
                  </a:lnTo>
                  <a:cubicBezTo>
                    <a:pt x="6" y="27"/>
                    <a:pt x="5" y="43"/>
                    <a:pt x="1" y="60"/>
                  </a:cubicBezTo>
                  <a:cubicBezTo>
                    <a:pt x="6" y="44"/>
                    <a:pt x="6" y="29"/>
                    <a:pt x="10" y="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49;p43">
              <a:extLst>
                <a:ext uri="{FF2B5EF4-FFF2-40B4-BE49-F238E27FC236}">
                  <a16:creationId xmlns:a16="http://schemas.microsoft.com/office/drawing/2014/main" id="{95300839-4CAD-473D-A586-89D96BDF54AF}"/>
                </a:ext>
              </a:extLst>
            </p:cNvPr>
            <p:cNvSpPr/>
            <p:nvPr/>
          </p:nvSpPr>
          <p:spPr>
            <a:xfrm>
              <a:off x="6345125" y="5154125"/>
              <a:ext cx="6300" cy="7400"/>
            </a:xfrm>
            <a:custGeom>
              <a:avLst/>
              <a:gdLst/>
              <a:ahLst/>
              <a:cxnLst/>
              <a:rect l="l" t="t" r="r" b="b"/>
              <a:pathLst>
                <a:path w="252" h="296" extrusionOk="0">
                  <a:moveTo>
                    <a:pt x="43" y="0"/>
                  </a:moveTo>
                  <a:cubicBezTo>
                    <a:pt x="26" y="97"/>
                    <a:pt x="16" y="199"/>
                    <a:pt x="0" y="295"/>
                  </a:cubicBezTo>
                  <a:cubicBezTo>
                    <a:pt x="85" y="258"/>
                    <a:pt x="166" y="221"/>
                    <a:pt x="251" y="183"/>
                  </a:cubicBezTo>
                  <a:cubicBezTo>
                    <a:pt x="182" y="124"/>
                    <a:pt x="112" y="59"/>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50;p43">
              <a:extLst>
                <a:ext uri="{FF2B5EF4-FFF2-40B4-BE49-F238E27FC236}">
                  <a16:creationId xmlns:a16="http://schemas.microsoft.com/office/drawing/2014/main" id="{C1508EDF-B4AC-4EEF-9541-AB7725548A5F}"/>
                </a:ext>
              </a:extLst>
            </p:cNvPr>
            <p:cNvSpPr/>
            <p:nvPr/>
          </p:nvSpPr>
          <p:spPr>
            <a:xfrm>
              <a:off x="3057850" y="2490725"/>
              <a:ext cx="1012675" cy="560075"/>
            </a:xfrm>
            <a:custGeom>
              <a:avLst/>
              <a:gdLst/>
              <a:ahLst/>
              <a:cxnLst/>
              <a:rect l="l" t="t" r="r" b="b"/>
              <a:pathLst>
                <a:path w="40507" h="22403" extrusionOk="0">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1;p43">
              <a:extLst>
                <a:ext uri="{FF2B5EF4-FFF2-40B4-BE49-F238E27FC236}">
                  <a16:creationId xmlns:a16="http://schemas.microsoft.com/office/drawing/2014/main" id="{8EF09519-411D-42AC-BFF3-5D2443DF8BCF}"/>
                </a:ext>
              </a:extLst>
            </p:cNvPr>
            <p:cNvSpPr/>
            <p:nvPr/>
          </p:nvSpPr>
          <p:spPr>
            <a:xfrm>
              <a:off x="4470075" y="2044725"/>
              <a:ext cx="549300" cy="968625"/>
            </a:xfrm>
            <a:custGeom>
              <a:avLst/>
              <a:gdLst/>
              <a:ahLst/>
              <a:cxnLst/>
              <a:rect l="l" t="t" r="r" b="b"/>
              <a:pathLst>
                <a:path w="21972" h="38745" extrusionOk="0">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2;p43">
              <a:extLst>
                <a:ext uri="{FF2B5EF4-FFF2-40B4-BE49-F238E27FC236}">
                  <a16:creationId xmlns:a16="http://schemas.microsoft.com/office/drawing/2014/main" id="{DBBA6957-50B5-4D43-8C49-8DC4EBC577E7}"/>
                </a:ext>
              </a:extLst>
            </p:cNvPr>
            <p:cNvSpPr/>
            <p:nvPr/>
          </p:nvSpPr>
          <p:spPr>
            <a:xfrm>
              <a:off x="4545275" y="1189325"/>
              <a:ext cx="1041025" cy="1037375"/>
            </a:xfrm>
            <a:custGeom>
              <a:avLst/>
              <a:gdLst/>
              <a:ahLst/>
              <a:cxnLst/>
              <a:rect l="l" t="t" r="r" b="b"/>
              <a:pathLst>
                <a:path w="41641" h="41495" extrusionOk="0">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53;p43">
              <a:extLst>
                <a:ext uri="{FF2B5EF4-FFF2-40B4-BE49-F238E27FC236}">
                  <a16:creationId xmlns:a16="http://schemas.microsoft.com/office/drawing/2014/main" id="{0A6BE992-E885-407B-8FFA-F39E77E1555A}"/>
                </a:ext>
              </a:extLst>
            </p:cNvPr>
            <p:cNvSpPr/>
            <p:nvPr/>
          </p:nvSpPr>
          <p:spPr>
            <a:xfrm>
              <a:off x="2882975" y="1455650"/>
              <a:ext cx="959900" cy="605225"/>
            </a:xfrm>
            <a:custGeom>
              <a:avLst/>
              <a:gdLst/>
              <a:ahLst/>
              <a:cxnLst/>
              <a:rect l="l" t="t" r="r" b="b"/>
              <a:pathLst>
                <a:path w="38396" h="24209" extrusionOk="0">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4;p43">
              <a:extLst>
                <a:ext uri="{FF2B5EF4-FFF2-40B4-BE49-F238E27FC236}">
                  <a16:creationId xmlns:a16="http://schemas.microsoft.com/office/drawing/2014/main" id="{95299C12-3722-4771-A239-8CDE99702BA1}"/>
                </a:ext>
              </a:extLst>
            </p:cNvPr>
            <p:cNvSpPr/>
            <p:nvPr/>
          </p:nvSpPr>
          <p:spPr>
            <a:xfrm>
              <a:off x="4162775" y="3720375"/>
              <a:ext cx="790825" cy="670525"/>
            </a:xfrm>
            <a:custGeom>
              <a:avLst/>
              <a:gdLst/>
              <a:ahLst/>
              <a:cxnLst/>
              <a:rect l="l" t="t" r="r" b="b"/>
              <a:pathLst>
                <a:path w="31633" h="26821" extrusionOk="0">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5;p43">
              <a:extLst>
                <a:ext uri="{FF2B5EF4-FFF2-40B4-BE49-F238E27FC236}">
                  <a16:creationId xmlns:a16="http://schemas.microsoft.com/office/drawing/2014/main" id="{9F747F78-8847-4765-82B9-C240199C25C7}"/>
                </a:ext>
              </a:extLst>
            </p:cNvPr>
            <p:cNvSpPr/>
            <p:nvPr/>
          </p:nvSpPr>
          <p:spPr>
            <a:xfrm>
              <a:off x="2338650" y="3105175"/>
              <a:ext cx="1914550" cy="1859725"/>
            </a:xfrm>
            <a:custGeom>
              <a:avLst/>
              <a:gdLst/>
              <a:ahLst/>
              <a:cxnLst/>
              <a:rect l="l" t="t" r="r" b="b"/>
              <a:pathLst>
                <a:path w="76582" h="74389" extrusionOk="0">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6;p43">
              <a:extLst>
                <a:ext uri="{FF2B5EF4-FFF2-40B4-BE49-F238E27FC236}">
                  <a16:creationId xmlns:a16="http://schemas.microsoft.com/office/drawing/2014/main" id="{39279419-C256-43CF-B39D-8B8612B72286}"/>
                </a:ext>
              </a:extLst>
            </p:cNvPr>
            <p:cNvSpPr/>
            <p:nvPr/>
          </p:nvSpPr>
          <p:spPr>
            <a:xfrm>
              <a:off x="3835475" y="3609475"/>
              <a:ext cx="8500" cy="6075"/>
            </a:xfrm>
            <a:custGeom>
              <a:avLst/>
              <a:gdLst/>
              <a:ahLst/>
              <a:cxnLst/>
              <a:rect l="l" t="t" r="r" b="b"/>
              <a:pathLst>
                <a:path w="340" h="243" extrusionOk="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7;p43">
              <a:extLst>
                <a:ext uri="{FF2B5EF4-FFF2-40B4-BE49-F238E27FC236}">
                  <a16:creationId xmlns:a16="http://schemas.microsoft.com/office/drawing/2014/main" id="{BCD35A45-5A12-4B8C-9D8A-CEBBE648E0F6}"/>
                </a:ext>
              </a:extLst>
            </p:cNvPr>
            <p:cNvSpPr/>
            <p:nvPr/>
          </p:nvSpPr>
          <p:spPr>
            <a:xfrm>
              <a:off x="2925675" y="3020950"/>
              <a:ext cx="1172250" cy="600800"/>
            </a:xfrm>
            <a:custGeom>
              <a:avLst/>
              <a:gdLst/>
              <a:ahLst/>
              <a:cxnLst/>
              <a:rect l="l" t="t" r="r" b="b"/>
              <a:pathLst>
                <a:path w="46890" h="24032" extrusionOk="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58;p43">
              <a:extLst>
                <a:ext uri="{FF2B5EF4-FFF2-40B4-BE49-F238E27FC236}">
                  <a16:creationId xmlns:a16="http://schemas.microsoft.com/office/drawing/2014/main" id="{523DF005-BB12-4238-BB8B-52BE02FBDC81}"/>
                </a:ext>
              </a:extLst>
            </p:cNvPr>
            <p:cNvSpPr/>
            <p:nvPr/>
          </p:nvSpPr>
          <p:spPr>
            <a:xfrm>
              <a:off x="1976425" y="2927475"/>
              <a:ext cx="960300" cy="987850"/>
            </a:xfrm>
            <a:custGeom>
              <a:avLst/>
              <a:gdLst/>
              <a:ahLst/>
              <a:cxnLst/>
              <a:rect l="l" t="t" r="r" b="b"/>
              <a:pathLst>
                <a:path w="38412" h="39514" extrusionOk="0">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59;p43">
              <a:extLst>
                <a:ext uri="{FF2B5EF4-FFF2-40B4-BE49-F238E27FC236}">
                  <a16:creationId xmlns:a16="http://schemas.microsoft.com/office/drawing/2014/main" id="{6B359840-232E-4CD8-87AB-CF145BCF01D3}"/>
                </a:ext>
              </a:extLst>
            </p:cNvPr>
            <p:cNvSpPr/>
            <p:nvPr/>
          </p:nvSpPr>
          <p:spPr>
            <a:xfrm>
              <a:off x="232350" y="1658175"/>
              <a:ext cx="1099850" cy="1868750"/>
            </a:xfrm>
            <a:custGeom>
              <a:avLst/>
              <a:gdLst/>
              <a:ahLst/>
              <a:cxnLst/>
              <a:rect l="l" t="t" r="r" b="b"/>
              <a:pathLst>
                <a:path w="43994" h="74750" extrusionOk="0">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0;p43">
              <a:extLst>
                <a:ext uri="{FF2B5EF4-FFF2-40B4-BE49-F238E27FC236}">
                  <a16:creationId xmlns:a16="http://schemas.microsoft.com/office/drawing/2014/main" id="{72F996CC-33C7-494C-BF5A-699658673E0D}"/>
                </a:ext>
              </a:extLst>
            </p:cNvPr>
            <p:cNvSpPr/>
            <p:nvPr/>
          </p:nvSpPr>
          <p:spPr>
            <a:xfrm>
              <a:off x="1181475" y="2825150"/>
              <a:ext cx="933175" cy="1074725"/>
            </a:xfrm>
            <a:custGeom>
              <a:avLst/>
              <a:gdLst/>
              <a:ahLst/>
              <a:cxnLst/>
              <a:rect l="l" t="t" r="r" b="b"/>
              <a:pathLst>
                <a:path w="37327" h="42989" extrusionOk="0">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1;p43">
              <a:extLst>
                <a:ext uri="{FF2B5EF4-FFF2-40B4-BE49-F238E27FC236}">
                  <a16:creationId xmlns:a16="http://schemas.microsoft.com/office/drawing/2014/main" id="{90DDDFC9-97ED-47EE-881B-427DAA6EA038}"/>
                </a:ext>
              </a:extLst>
            </p:cNvPr>
            <p:cNvSpPr/>
            <p:nvPr/>
          </p:nvSpPr>
          <p:spPr>
            <a:xfrm>
              <a:off x="2114750" y="2234225"/>
              <a:ext cx="995625" cy="794150"/>
            </a:xfrm>
            <a:custGeom>
              <a:avLst/>
              <a:gdLst/>
              <a:ahLst/>
              <a:cxnLst/>
              <a:rect l="l" t="t" r="r" b="b"/>
              <a:pathLst>
                <a:path w="39825" h="31766" extrusionOk="0">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62;p43">
              <a:extLst>
                <a:ext uri="{FF2B5EF4-FFF2-40B4-BE49-F238E27FC236}">
                  <a16:creationId xmlns:a16="http://schemas.microsoft.com/office/drawing/2014/main" id="{329D0425-3311-407B-B8CC-DD2D7BD6327F}"/>
                </a:ext>
              </a:extLst>
            </p:cNvPr>
            <p:cNvSpPr/>
            <p:nvPr/>
          </p:nvSpPr>
          <p:spPr>
            <a:xfrm>
              <a:off x="5311075" y="2027375"/>
              <a:ext cx="576600" cy="641200"/>
            </a:xfrm>
            <a:custGeom>
              <a:avLst/>
              <a:gdLst/>
              <a:ahLst/>
              <a:cxnLst/>
              <a:rect l="l" t="t" r="r" b="b"/>
              <a:pathLst>
                <a:path w="23064" h="25648" extrusionOk="0">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63;p43">
              <a:extLst>
                <a:ext uri="{FF2B5EF4-FFF2-40B4-BE49-F238E27FC236}">
                  <a16:creationId xmlns:a16="http://schemas.microsoft.com/office/drawing/2014/main" id="{2C39AF30-D5E5-46AF-9A1D-577DEB1969D3}"/>
                </a:ext>
              </a:extLst>
            </p:cNvPr>
            <p:cNvSpPr/>
            <p:nvPr/>
          </p:nvSpPr>
          <p:spPr>
            <a:xfrm>
              <a:off x="5929025" y="1330075"/>
              <a:ext cx="820225" cy="710775"/>
            </a:xfrm>
            <a:custGeom>
              <a:avLst/>
              <a:gdLst/>
              <a:ahLst/>
              <a:cxnLst/>
              <a:rect l="l" t="t" r="r" b="b"/>
              <a:pathLst>
                <a:path w="32809" h="28431" extrusionOk="0">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4;p43">
              <a:extLst>
                <a:ext uri="{FF2B5EF4-FFF2-40B4-BE49-F238E27FC236}">
                  <a16:creationId xmlns:a16="http://schemas.microsoft.com/office/drawing/2014/main" id="{DD7A5124-D527-4BB8-BF16-474227B3D4D8}"/>
                </a:ext>
              </a:extLst>
            </p:cNvPr>
            <p:cNvSpPr/>
            <p:nvPr/>
          </p:nvSpPr>
          <p:spPr>
            <a:xfrm>
              <a:off x="5840500" y="1889325"/>
              <a:ext cx="769600" cy="507500"/>
            </a:xfrm>
            <a:custGeom>
              <a:avLst/>
              <a:gdLst/>
              <a:ahLst/>
              <a:cxnLst/>
              <a:rect l="l" t="t" r="r" b="b"/>
              <a:pathLst>
                <a:path w="30784" h="20300" extrusionOk="0">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65;p43">
              <a:extLst>
                <a:ext uri="{FF2B5EF4-FFF2-40B4-BE49-F238E27FC236}">
                  <a16:creationId xmlns:a16="http://schemas.microsoft.com/office/drawing/2014/main" id="{FE4433B3-1F04-446E-AB42-221864CF9F14}"/>
                </a:ext>
              </a:extLst>
            </p:cNvPr>
            <p:cNvSpPr/>
            <p:nvPr/>
          </p:nvSpPr>
          <p:spPr>
            <a:xfrm>
              <a:off x="6546025" y="1897500"/>
              <a:ext cx="435050" cy="499100"/>
            </a:xfrm>
            <a:custGeom>
              <a:avLst/>
              <a:gdLst/>
              <a:ahLst/>
              <a:cxnLst/>
              <a:rect l="l" t="t" r="r" b="b"/>
              <a:pathLst>
                <a:path w="17402" h="19964" extrusionOk="0">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66;p43">
              <a:extLst>
                <a:ext uri="{FF2B5EF4-FFF2-40B4-BE49-F238E27FC236}">
                  <a16:creationId xmlns:a16="http://schemas.microsoft.com/office/drawing/2014/main" id="{BCEBE5A4-D944-47D6-8457-823CCABC2CF9}"/>
                </a:ext>
              </a:extLst>
            </p:cNvPr>
            <p:cNvSpPr/>
            <p:nvPr/>
          </p:nvSpPr>
          <p:spPr>
            <a:xfrm>
              <a:off x="2921275" y="951475"/>
              <a:ext cx="891150" cy="556300"/>
            </a:xfrm>
            <a:custGeom>
              <a:avLst/>
              <a:gdLst/>
              <a:ahLst/>
              <a:cxnLst/>
              <a:rect l="l" t="t" r="r" b="b"/>
              <a:pathLst>
                <a:path w="35646" h="22252" extrusionOk="0">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67;p43">
              <a:extLst>
                <a:ext uri="{FF2B5EF4-FFF2-40B4-BE49-F238E27FC236}">
                  <a16:creationId xmlns:a16="http://schemas.microsoft.com/office/drawing/2014/main" id="{00BCE175-1300-41F0-B93D-DF6986D8DDB2}"/>
                </a:ext>
              </a:extLst>
            </p:cNvPr>
            <p:cNvSpPr/>
            <p:nvPr/>
          </p:nvSpPr>
          <p:spPr>
            <a:xfrm>
              <a:off x="3740925" y="906475"/>
              <a:ext cx="901875" cy="1013375"/>
            </a:xfrm>
            <a:custGeom>
              <a:avLst/>
              <a:gdLst/>
              <a:ahLst/>
              <a:cxnLst/>
              <a:rect l="l" t="t" r="r" b="b"/>
              <a:pathLst>
                <a:path w="36075" h="40535" extrusionOk="0">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68;p43">
              <a:extLst>
                <a:ext uri="{FF2B5EF4-FFF2-40B4-BE49-F238E27FC236}">
                  <a16:creationId xmlns:a16="http://schemas.microsoft.com/office/drawing/2014/main" id="{C6FE751B-C020-44F9-9A3C-703CB5BABBA8}"/>
                </a:ext>
              </a:extLst>
            </p:cNvPr>
            <p:cNvSpPr/>
            <p:nvPr/>
          </p:nvSpPr>
          <p:spPr>
            <a:xfrm>
              <a:off x="4666025" y="2829850"/>
              <a:ext cx="4175" cy="3625"/>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69;p43">
              <a:extLst>
                <a:ext uri="{FF2B5EF4-FFF2-40B4-BE49-F238E27FC236}">
                  <a16:creationId xmlns:a16="http://schemas.microsoft.com/office/drawing/2014/main" id="{48EE3E76-59DC-49F3-81BD-D529ADFCA3D0}"/>
                </a:ext>
              </a:extLst>
            </p:cNvPr>
            <p:cNvSpPr/>
            <p:nvPr/>
          </p:nvSpPr>
          <p:spPr>
            <a:xfrm>
              <a:off x="733450" y="1799325"/>
              <a:ext cx="871125" cy="1335825"/>
            </a:xfrm>
            <a:custGeom>
              <a:avLst/>
              <a:gdLst/>
              <a:ahLst/>
              <a:cxnLst/>
              <a:rect l="l" t="t" r="r" b="b"/>
              <a:pathLst>
                <a:path w="34845" h="53433" extrusionOk="0">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70;p43">
              <a:extLst>
                <a:ext uri="{FF2B5EF4-FFF2-40B4-BE49-F238E27FC236}">
                  <a16:creationId xmlns:a16="http://schemas.microsoft.com/office/drawing/2014/main" id="{FF5A3D14-D623-463C-BE98-3B52DF32997B}"/>
                </a:ext>
              </a:extLst>
            </p:cNvPr>
            <p:cNvSpPr/>
            <p:nvPr/>
          </p:nvSpPr>
          <p:spPr>
            <a:xfrm>
              <a:off x="4979500" y="3308650"/>
              <a:ext cx="518175" cy="716525"/>
            </a:xfrm>
            <a:custGeom>
              <a:avLst/>
              <a:gdLst/>
              <a:ahLst/>
              <a:cxnLst/>
              <a:rect l="l" t="t" r="r" b="b"/>
              <a:pathLst>
                <a:path w="20727" h="28661" extrusionOk="0">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71;p43">
              <a:extLst>
                <a:ext uri="{FF2B5EF4-FFF2-40B4-BE49-F238E27FC236}">
                  <a16:creationId xmlns:a16="http://schemas.microsoft.com/office/drawing/2014/main" id="{FD4B74F8-9D4B-4133-8F98-C508AAC1097D}"/>
                </a:ext>
              </a:extLst>
            </p:cNvPr>
            <p:cNvSpPr/>
            <p:nvPr/>
          </p:nvSpPr>
          <p:spPr>
            <a:xfrm>
              <a:off x="5005675" y="3951800"/>
              <a:ext cx="1375725" cy="940325"/>
            </a:xfrm>
            <a:custGeom>
              <a:avLst/>
              <a:gdLst/>
              <a:ahLst/>
              <a:cxnLst/>
              <a:rect l="l" t="t" r="r" b="b"/>
              <a:pathLst>
                <a:path w="55029" h="37613" extrusionOk="0">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72;p43">
              <a:extLst>
                <a:ext uri="{FF2B5EF4-FFF2-40B4-BE49-F238E27FC236}">
                  <a16:creationId xmlns:a16="http://schemas.microsoft.com/office/drawing/2014/main" id="{EEC00B4D-8889-48B3-8E13-70DDB5ED62F7}"/>
                </a:ext>
              </a:extLst>
            </p:cNvPr>
            <p:cNvSpPr/>
            <p:nvPr/>
          </p:nvSpPr>
          <p:spPr>
            <a:xfrm>
              <a:off x="1443900" y="1960100"/>
              <a:ext cx="764900" cy="972325"/>
            </a:xfrm>
            <a:custGeom>
              <a:avLst/>
              <a:gdLst/>
              <a:ahLst/>
              <a:cxnLst/>
              <a:rect l="l" t="t" r="r" b="b"/>
              <a:pathLst>
                <a:path w="30596" h="38893" extrusionOk="0">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73;p43">
              <a:extLst>
                <a:ext uri="{FF2B5EF4-FFF2-40B4-BE49-F238E27FC236}">
                  <a16:creationId xmlns:a16="http://schemas.microsoft.com/office/drawing/2014/main" id="{27169054-37AD-403A-9F6F-21F417EC539A}"/>
                </a:ext>
              </a:extLst>
            </p:cNvPr>
            <p:cNvSpPr/>
            <p:nvPr/>
          </p:nvSpPr>
          <p:spPr>
            <a:xfrm>
              <a:off x="568925" y="552725"/>
              <a:ext cx="921350" cy="673125"/>
            </a:xfrm>
            <a:custGeom>
              <a:avLst/>
              <a:gdLst/>
              <a:ahLst/>
              <a:cxnLst/>
              <a:rect l="l" t="t" r="r" b="b"/>
              <a:pathLst>
                <a:path w="36854" h="26925" extrusionOk="0">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74;p43">
              <a:extLst>
                <a:ext uri="{FF2B5EF4-FFF2-40B4-BE49-F238E27FC236}">
                  <a16:creationId xmlns:a16="http://schemas.microsoft.com/office/drawing/2014/main" id="{4B36D110-8218-4F0D-9FC2-532BEA5E231D}"/>
                </a:ext>
              </a:extLst>
            </p:cNvPr>
            <p:cNvSpPr/>
            <p:nvPr/>
          </p:nvSpPr>
          <p:spPr>
            <a:xfrm>
              <a:off x="732625" y="1132775"/>
              <a:ext cx="425" cy="275"/>
            </a:xfrm>
            <a:custGeom>
              <a:avLst/>
              <a:gdLst/>
              <a:ahLst/>
              <a:cxnLst/>
              <a:rect l="l" t="t" r="r" b="b"/>
              <a:pathLst>
                <a:path w="17" h="11" extrusionOk="0">
                  <a:moveTo>
                    <a:pt x="1" y="1"/>
                  </a:moveTo>
                  <a:cubicBezTo>
                    <a:pt x="1" y="1"/>
                    <a:pt x="6" y="6"/>
                    <a:pt x="16" y="1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75;p43">
              <a:extLst>
                <a:ext uri="{FF2B5EF4-FFF2-40B4-BE49-F238E27FC236}">
                  <a16:creationId xmlns:a16="http://schemas.microsoft.com/office/drawing/2014/main" id="{59914904-E62B-4664-AFF6-9AAAC7CC81C0}"/>
                </a:ext>
              </a:extLst>
            </p:cNvPr>
            <p:cNvSpPr/>
            <p:nvPr/>
          </p:nvSpPr>
          <p:spPr>
            <a:xfrm>
              <a:off x="6717925" y="1652675"/>
              <a:ext cx="321850" cy="185225"/>
            </a:xfrm>
            <a:custGeom>
              <a:avLst/>
              <a:gdLst/>
              <a:ahLst/>
              <a:cxnLst/>
              <a:rect l="l" t="t" r="r" b="b"/>
              <a:pathLst>
                <a:path w="12874" h="7409" extrusionOk="0">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76;p43">
              <a:extLst>
                <a:ext uri="{FF2B5EF4-FFF2-40B4-BE49-F238E27FC236}">
                  <a16:creationId xmlns:a16="http://schemas.microsoft.com/office/drawing/2014/main" id="{834B4593-C816-442B-ACF7-CCB307388325}"/>
                </a:ext>
              </a:extLst>
            </p:cNvPr>
            <p:cNvSpPr/>
            <p:nvPr/>
          </p:nvSpPr>
          <p:spPr>
            <a:xfrm>
              <a:off x="6929850" y="1705975"/>
              <a:ext cx="252550" cy="202025"/>
            </a:xfrm>
            <a:custGeom>
              <a:avLst/>
              <a:gdLst/>
              <a:ahLst/>
              <a:cxnLst/>
              <a:rect l="l" t="t" r="r" b="b"/>
              <a:pathLst>
                <a:path w="10102" h="8081" extrusionOk="0">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77;p43">
              <a:extLst>
                <a:ext uri="{FF2B5EF4-FFF2-40B4-BE49-F238E27FC236}">
                  <a16:creationId xmlns:a16="http://schemas.microsoft.com/office/drawing/2014/main" id="{FF2B5535-B2C4-480B-B237-75802DC61B34}"/>
                </a:ext>
              </a:extLst>
            </p:cNvPr>
            <p:cNvSpPr/>
            <p:nvPr/>
          </p:nvSpPr>
          <p:spPr>
            <a:xfrm>
              <a:off x="6615700" y="1275950"/>
              <a:ext cx="225675" cy="441075"/>
            </a:xfrm>
            <a:custGeom>
              <a:avLst/>
              <a:gdLst/>
              <a:ahLst/>
              <a:cxnLst/>
              <a:rect l="l" t="t" r="r" b="b"/>
              <a:pathLst>
                <a:path w="9027" h="17643" extrusionOk="0">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78;p43">
              <a:extLst>
                <a:ext uri="{FF2B5EF4-FFF2-40B4-BE49-F238E27FC236}">
                  <a16:creationId xmlns:a16="http://schemas.microsoft.com/office/drawing/2014/main" id="{D5300D80-06B7-421E-B5C6-1D84666654AF}"/>
                </a:ext>
              </a:extLst>
            </p:cNvPr>
            <p:cNvSpPr/>
            <p:nvPr/>
          </p:nvSpPr>
          <p:spPr>
            <a:xfrm>
              <a:off x="6787350" y="1213100"/>
              <a:ext cx="247425" cy="482050"/>
            </a:xfrm>
            <a:custGeom>
              <a:avLst/>
              <a:gdLst/>
              <a:ahLst/>
              <a:cxnLst/>
              <a:rect l="l" t="t" r="r" b="b"/>
              <a:pathLst>
                <a:path w="9897" h="19282" extrusionOk="0">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79;p43">
              <a:extLst>
                <a:ext uri="{FF2B5EF4-FFF2-40B4-BE49-F238E27FC236}">
                  <a16:creationId xmlns:a16="http://schemas.microsoft.com/office/drawing/2014/main" id="{D6017504-DD73-4ED0-BF23-44B025738E37}"/>
                </a:ext>
              </a:extLst>
            </p:cNvPr>
            <p:cNvSpPr/>
            <p:nvPr/>
          </p:nvSpPr>
          <p:spPr>
            <a:xfrm>
              <a:off x="6861500" y="787075"/>
              <a:ext cx="521375" cy="836050"/>
            </a:xfrm>
            <a:custGeom>
              <a:avLst/>
              <a:gdLst/>
              <a:ahLst/>
              <a:cxnLst/>
              <a:rect l="l" t="t" r="r" b="b"/>
              <a:pathLst>
                <a:path w="20855" h="33442" extrusionOk="0">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80;p43">
              <a:extLst>
                <a:ext uri="{FF2B5EF4-FFF2-40B4-BE49-F238E27FC236}">
                  <a16:creationId xmlns:a16="http://schemas.microsoft.com/office/drawing/2014/main" id="{866424D6-C31F-4911-A797-0783D5673613}"/>
                </a:ext>
              </a:extLst>
            </p:cNvPr>
            <p:cNvSpPr/>
            <p:nvPr/>
          </p:nvSpPr>
          <p:spPr>
            <a:xfrm>
              <a:off x="4255075" y="1300525"/>
              <a:ext cx="732750" cy="777250"/>
            </a:xfrm>
            <a:custGeom>
              <a:avLst/>
              <a:gdLst/>
              <a:ahLst/>
              <a:cxnLst/>
              <a:rect l="l" t="t" r="r" b="b"/>
              <a:pathLst>
                <a:path w="29310" h="31090" extrusionOk="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81;p43">
              <a:extLst>
                <a:ext uri="{FF2B5EF4-FFF2-40B4-BE49-F238E27FC236}">
                  <a16:creationId xmlns:a16="http://schemas.microsoft.com/office/drawing/2014/main" id="{E0DB4D1A-3CD7-43F3-B1A5-383204AF742B}"/>
                </a:ext>
              </a:extLst>
            </p:cNvPr>
            <p:cNvSpPr/>
            <p:nvPr/>
          </p:nvSpPr>
          <p:spPr>
            <a:xfrm>
              <a:off x="5469975" y="2837225"/>
              <a:ext cx="1216675" cy="526650"/>
            </a:xfrm>
            <a:custGeom>
              <a:avLst/>
              <a:gdLst/>
              <a:ahLst/>
              <a:cxnLst/>
              <a:rect l="l" t="t" r="r" b="b"/>
              <a:pathLst>
                <a:path w="48667" h="21066" extrusionOk="0">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82;p43">
              <a:extLst>
                <a:ext uri="{FF2B5EF4-FFF2-40B4-BE49-F238E27FC236}">
                  <a16:creationId xmlns:a16="http://schemas.microsoft.com/office/drawing/2014/main" id="{3FCD1DDE-9567-4BF1-8BAA-F4707A67DCF4}"/>
                </a:ext>
              </a:extLst>
            </p:cNvPr>
            <p:cNvSpPr/>
            <p:nvPr/>
          </p:nvSpPr>
          <p:spPr>
            <a:xfrm>
              <a:off x="4531200" y="3340750"/>
              <a:ext cx="490225" cy="851900"/>
            </a:xfrm>
            <a:custGeom>
              <a:avLst/>
              <a:gdLst/>
              <a:ahLst/>
              <a:cxnLst/>
              <a:rect l="l" t="t" r="r" b="b"/>
              <a:pathLst>
                <a:path w="19609" h="34076" extrusionOk="0">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83;p43">
              <a:extLst>
                <a:ext uri="{FF2B5EF4-FFF2-40B4-BE49-F238E27FC236}">
                  <a16:creationId xmlns:a16="http://schemas.microsoft.com/office/drawing/2014/main" id="{6F66F78E-F787-4DD8-B233-59ECFF1B4832}"/>
                </a:ext>
              </a:extLst>
            </p:cNvPr>
            <p:cNvSpPr/>
            <p:nvPr/>
          </p:nvSpPr>
          <p:spPr>
            <a:xfrm>
              <a:off x="5601600" y="2410275"/>
              <a:ext cx="1027825" cy="589500"/>
            </a:xfrm>
            <a:custGeom>
              <a:avLst/>
              <a:gdLst/>
              <a:ahLst/>
              <a:cxnLst/>
              <a:rect l="l" t="t" r="r" b="b"/>
              <a:pathLst>
                <a:path w="41113" h="23580" extrusionOk="0">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84;p43">
              <a:extLst>
                <a:ext uri="{FF2B5EF4-FFF2-40B4-BE49-F238E27FC236}">
                  <a16:creationId xmlns:a16="http://schemas.microsoft.com/office/drawing/2014/main" id="{4BCF001B-2A21-4999-89B6-B7FB6AE91109}"/>
                </a:ext>
              </a:extLst>
            </p:cNvPr>
            <p:cNvSpPr/>
            <p:nvPr/>
          </p:nvSpPr>
          <p:spPr>
            <a:xfrm>
              <a:off x="6044250" y="2292225"/>
              <a:ext cx="637175" cy="308675"/>
            </a:xfrm>
            <a:custGeom>
              <a:avLst/>
              <a:gdLst/>
              <a:ahLst/>
              <a:cxnLst/>
              <a:rect l="l" t="t" r="r" b="b"/>
              <a:pathLst>
                <a:path w="25487" h="12347" extrusionOk="0">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85;p43">
              <a:extLst>
                <a:ext uri="{FF2B5EF4-FFF2-40B4-BE49-F238E27FC236}">
                  <a16:creationId xmlns:a16="http://schemas.microsoft.com/office/drawing/2014/main" id="{A66BECD9-50BE-4879-B4C0-B477A81EA889}"/>
                </a:ext>
              </a:extLst>
            </p:cNvPr>
            <p:cNvSpPr/>
            <p:nvPr/>
          </p:nvSpPr>
          <p:spPr>
            <a:xfrm>
              <a:off x="6725975" y="1781475"/>
              <a:ext cx="236000" cy="240275"/>
            </a:xfrm>
            <a:custGeom>
              <a:avLst/>
              <a:gdLst/>
              <a:ahLst/>
              <a:cxnLst/>
              <a:rect l="l" t="t" r="r" b="b"/>
              <a:pathLst>
                <a:path w="9440" h="9611" extrusionOk="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86;p43">
              <a:extLst>
                <a:ext uri="{FF2B5EF4-FFF2-40B4-BE49-F238E27FC236}">
                  <a16:creationId xmlns:a16="http://schemas.microsoft.com/office/drawing/2014/main" id="{F4634B6F-E181-4CE5-8FF8-15FB9703E7EF}"/>
                </a:ext>
              </a:extLst>
            </p:cNvPr>
            <p:cNvSpPr/>
            <p:nvPr/>
          </p:nvSpPr>
          <p:spPr>
            <a:xfrm>
              <a:off x="6577450" y="2562875"/>
              <a:ext cx="70950" cy="152950"/>
            </a:xfrm>
            <a:custGeom>
              <a:avLst/>
              <a:gdLst/>
              <a:ahLst/>
              <a:cxnLst/>
              <a:rect l="l" t="t" r="r" b="b"/>
              <a:pathLst>
                <a:path w="2838" h="6118" extrusionOk="0">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87;p43">
              <a:extLst>
                <a:ext uri="{FF2B5EF4-FFF2-40B4-BE49-F238E27FC236}">
                  <a16:creationId xmlns:a16="http://schemas.microsoft.com/office/drawing/2014/main" id="{CEF09FDD-6DFC-4EEF-8585-6CFE4BF9CB3D}"/>
                </a:ext>
              </a:extLst>
            </p:cNvPr>
            <p:cNvSpPr/>
            <p:nvPr/>
          </p:nvSpPr>
          <p:spPr>
            <a:xfrm>
              <a:off x="322350" y="972150"/>
              <a:ext cx="1107875" cy="919625"/>
            </a:xfrm>
            <a:custGeom>
              <a:avLst/>
              <a:gdLst/>
              <a:ahLst/>
              <a:cxnLst/>
              <a:rect l="l" t="t" r="r" b="b"/>
              <a:pathLst>
                <a:path w="44315" h="36785" extrusionOk="0">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88;p43">
              <a:extLst>
                <a:ext uri="{FF2B5EF4-FFF2-40B4-BE49-F238E27FC236}">
                  <a16:creationId xmlns:a16="http://schemas.microsoft.com/office/drawing/2014/main" id="{A4DB0959-12EC-42F4-88D2-BB310E1B2D39}"/>
                </a:ext>
              </a:extLst>
            </p:cNvPr>
            <p:cNvSpPr/>
            <p:nvPr/>
          </p:nvSpPr>
          <p:spPr>
            <a:xfrm>
              <a:off x="732625" y="1132775"/>
              <a:ext cx="425" cy="275"/>
            </a:xfrm>
            <a:custGeom>
              <a:avLst/>
              <a:gdLst/>
              <a:ahLst/>
              <a:cxnLst/>
              <a:rect l="l" t="t" r="r" b="b"/>
              <a:pathLst>
                <a:path w="17" h="11" extrusionOk="0">
                  <a:moveTo>
                    <a:pt x="1" y="1"/>
                  </a:moveTo>
                  <a:cubicBezTo>
                    <a:pt x="1" y="1"/>
                    <a:pt x="6" y="6"/>
                    <a:pt x="16" y="1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89;p43">
              <a:extLst>
                <a:ext uri="{FF2B5EF4-FFF2-40B4-BE49-F238E27FC236}">
                  <a16:creationId xmlns:a16="http://schemas.microsoft.com/office/drawing/2014/main" id="{CD712E8E-9C63-419A-8517-70E7E46248B1}"/>
                </a:ext>
              </a:extLst>
            </p:cNvPr>
            <p:cNvSpPr/>
            <p:nvPr/>
          </p:nvSpPr>
          <p:spPr>
            <a:xfrm>
              <a:off x="1572700" y="777150"/>
              <a:ext cx="1386975" cy="838925"/>
            </a:xfrm>
            <a:custGeom>
              <a:avLst/>
              <a:gdLst/>
              <a:ahLst/>
              <a:cxnLst/>
              <a:rect l="l" t="t" r="r" b="b"/>
              <a:pathLst>
                <a:path w="55479" h="33557" extrusionOk="0">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90;p43">
              <a:extLst>
                <a:ext uri="{FF2B5EF4-FFF2-40B4-BE49-F238E27FC236}">
                  <a16:creationId xmlns:a16="http://schemas.microsoft.com/office/drawing/2014/main" id="{134FD3AA-7CBD-45D0-B371-1656EF5E2C27}"/>
                </a:ext>
              </a:extLst>
            </p:cNvPr>
            <p:cNvSpPr/>
            <p:nvPr/>
          </p:nvSpPr>
          <p:spPr>
            <a:xfrm>
              <a:off x="2853300" y="1957275"/>
              <a:ext cx="1112350" cy="564100"/>
            </a:xfrm>
            <a:custGeom>
              <a:avLst/>
              <a:gdLst/>
              <a:ahLst/>
              <a:cxnLst/>
              <a:rect l="l" t="t" r="r" b="b"/>
              <a:pathLst>
                <a:path w="44494" h="22564" extrusionOk="0">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91;p43">
              <a:extLst>
                <a:ext uri="{FF2B5EF4-FFF2-40B4-BE49-F238E27FC236}">
                  <a16:creationId xmlns:a16="http://schemas.microsoft.com/office/drawing/2014/main" id="{C1D67CC0-3886-4F09-B9AF-01532699E4F3}"/>
                </a:ext>
              </a:extLst>
            </p:cNvPr>
            <p:cNvSpPr/>
            <p:nvPr/>
          </p:nvSpPr>
          <p:spPr>
            <a:xfrm>
              <a:off x="1232775" y="744750"/>
              <a:ext cx="805325" cy="1287100"/>
            </a:xfrm>
            <a:custGeom>
              <a:avLst/>
              <a:gdLst/>
              <a:ahLst/>
              <a:cxnLst/>
              <a:rect l="l" t="t" r="r" b="b"/>
              <a:pathLst>
                <a:path w="32213" h="51484" extrusionOk="0">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92;p43">
              <a:extLst>
                <a:ext uri="{FF2B5EF4-FFF2-40B4-BE49-F238E27FC236}">
                  <a16:creationId xmlns:a16="http://schemas.microsoft.com/office/drawing/2014/main" id="{C8484FF6-3B37-413E-8A01-6AA3AC577373}"/>
                </a:ext>
              </a:extLst>
            </p:cNvPr>
            <p:cNvSpPr/>
            <p:nvPr/>
          </p:nvSpPr>
          <p:spPr>
            <a:xfrm>
              <a:off x="4070525" y="3109475"/>
              <a:ext cx="679450" cy="624050"/>
            </a:xfrm>
            <a:custGeom>
              <a:avLst/>
              <a:gdLst/>
              <a:ahLst/>
              <a:cxnLst/>
              <a:rect l="l" t="t" r="r" b="b"/>
              <a:pathLst>
                <a:path w="27178" h="24962" extrusionOk="0">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93;p43">
              <a:extLst>
                <a:ext uri="{FF2B5EF4-FFF2-40B4-BE49-F238E27FC236}">
                  <a16:creationId xmlns:a16="http://schemas.microsoft.com/office/drawing/2014/main" id="{BD29EE14-0231-4027-ABB2-10EF15C0D128}"/>
                </a:ext>
              </a:extLst>
            </p:cNvPr>
            <p:cNvSpPr/>
            <p:nvPr/>
          </p:nvSpPr>
          <p:spPr>
            <a:xfrm>
              <a:off x="4696650" y="2976750"/>
              <a:ext cx="1106175" cy="382425"/>
            </a:xfrm>
            <a:custGeom>
              <a:avLst/>
              <a:gdLst/>
              <a:ahLst/>
              <a:cxnLst/>
              <a:rect l="l" t="t" r="r" b="b"/>
              <a:pathLst>
                <a:path w="44247" h="15297" extrusionOk="0">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94;p43">
              <a:extLst>
                <a:ext uri="{FF2B5EF4-FFF2-40B4-BE49-F238E27FC236}">
                  <a16:creationId xmlns:a16="http://schemas.microsoft.com/office/drawing/2014/main" id="{05866FA9-14AB-4204-B60D-BDCF95F83C31}"/>
                </a:ext>
              </a:extLst>
            </p:cNvPr>
            <p:cNvSpPr/>
            <p:nvPr/>
          </p:nvSpPr>
          <p:spPr>
            <a:xfrm>
              <a:off x="1957075" y="1520175"/>
              <a:ext cx="952250" cy="780950"/>
            </a:xfrm>
            <a:custGeom>
              <a:avLst/>
              <a:gdLst/>
              <a:ahLst/>
              <a:cxnLst/>
              <a:rect l="l" t="t" r="r" b="b"/>
              <a:pathLst>
                <a:path w="38090" h="31238" extrusionOk="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95;p43">
              <a:extLst>
                <a:ext uri="{FF2B5EF4-FFF2-40B4-BE49-F238E27FC236}">
                  <a16:creationId xmlns:a16="http://schemas.microsoft.com/office/drawing/2014/main" id="{FDB65D87-AECC-427D-BC99-4D1047251389}"/>
                </a:ext>
              </a:extLst>
            </p:cNvPr>
            <p:cNvSpPr/>
            <p:nvPr/>
          </p:nvSpPr>
          <p:spPr>
            <a:xfrm>
              <a:off x="1949300" y="2186000"/>
              <a:ext cx="30375" cy="20850"/>
            </a:xfrm>
            <a:custGeom>
              <a:avLst/>
              <a:gdLst/>
              <a:ahLst/>
              <a:cxnLst/>
              <a:rect l="l" t="t" r="r" b="b"/>
              <a:pathLst>
                <a:path w="1215" h="834" extrusionOk="0">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96;p43">
              <a:extLst>
                <a:ext uri="{FF2B5EF4-FFF2-40B4-BE49-F238E27FC236}">
                  <a16:creationId xmlns:a16="http://schemas.microsoft.com/office/drawing/2014/main" id="{C7F97C8E-706E-41DE-A404-10CDC531B96C}"/>
                </a:ext>
              </a:extLst>
            </p:cNvPr>
            <p:cNvSpPr/>
            <p:nvPr/>
          </p:nvSpPr>
          <p:spPr>
            <a:xfrm>
              <a:off x="4961225" y="2145825"/>
              <a:ext cx="403350" cy="702700"/>
            </a:xfrm>
            <a:custGeom>
              <a:avLst/>
              <a:gdLst/>
              <a:ahLst/>
              <a:cxnLst/>
              <a:rect l="l" t="t" r="r" b="b"/>
              <a:pathLst>
                <a:path w="16134" h="28108" extrusionOk="0">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97;p43">
              <a:extLst>
                <a:ext uri="{FF2B5EF4-FFF2-40B4-BE49-F238E27FC236}">
                  <a16:creationId xmlns:a16="http://schemas.microsoft.com/office/drawing/2014/main" id="{295F3696-3FB0-44EF-A291-6AA8A7ED906F}"/>
                </a:ext>
              </a:extLst>
            </p:cNvPr>
            <p:cNvSpPr/>
            <p:nvPr/>
          </p:nvSpPr>
          <p:spPr>
            <a:xfrm>
              <a:off x="3919700" y="2407475"/>
              <a:ext cx="907900" cy="787175"/>
            </a:xfrm>
            <a:custGeom>
              <a:avLst/>
              <a:gdLst/>
              <a:ahLst/>
              <a:cxnLst/>
              <a:rect l="l" t="t" r="r" b="b"/>
              <a:pathLst>
                <a:path w="36316" h="31487" extrusionOk="0">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98;p43">
              <a:extLst>
                <a:ext uri="{FF2B5EF4-FFF2-40B4-BE49-F238E27FC236}">
                  <a16:creationId xmlns:a16="http://schemas.microsoft.com/office/drawing/2014/main" id="{1C2D5C76-4CB6-411B-9C97-4B46A27779A3}"/>
                </a:ext>
              </a:extLst>
            </p:cNvPr>
            <p:cNvSpPr/>
            <p:nvPr/>
          </p:nvSpPr>
          <p:spPr>
            <a:xfrm>
              <a:off x="4666025" y="2829850"/>
              <a:ext cx="4175" cy="3625"/>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99;p43">
              <a:extLst>
                <a:ext uri="{FF2B5EF4-FFF2-40B4-BE49-F238E27FC236}">
                  <a16:creationId xmlns:a16="http://schemas.microsoft.com/office/drawing/2014/main" id="{539A294F-E7F6-4530-B907-AD331397B4BA}"/>
                </a:ext>
              </a:extLst>
            </p:cNvPr>
            <p:cNvSpPr/>
            <p:nvPr/>
          </p:nvSpPr>
          <p:spPr>
            <a:xfrm>
              <a:off x="4570125" y="2247375"/>
              <a:ext cx="700" cy="575"/>
            </a:xfrm>
            <a:custGeom>
              <a:avLst/>
              <a:gdLst/>
              <a:ahLst/>
              <a:cxnLst/>
              <a:rect l="l" t="t" r="r" b="b"/>
              <a:pathLst>
                <a:path w="28" h="23" extrusionOk="0">
                  <a:moveTo>
                    <a:pt x="28" y="0"/>
                  </a:moveTo>
                  <a:lnTo>
                    <a:pt x="1" y="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00;p43">
              <a:extLst>
                <a:ext uri="{FF2B5EF4-FFF2-40B4-BE49-F238E27FC236}">
                  <a16:creationId xmlns:a16="http://schemas.microsoft.com/office/drawing/2014/main" id="{2CC114AD-2528-43C1-A7D1-470224D56867}"/>
                </a:ext>
              </a:extLst>
            </p:cNvPr>
            <p:cNvSpPr/>
            <p:nvPr/>
          </p:nvSpPr>
          <p:spPr>
            <a:xfrm>
              <a:off x="5484750" y="3949950"/>
              <a:ext cx="275" cy="275"/>
            </a:xfrm>
            <a:custGeom>
              <a:avLst/>
              <a:gdLst/>
              <a:ahLst/>
              <a:cxnLst/>
              <a:rect l="l" t="t" r="r" b="b"/>
              <a:pathLst>
                <a:path w="11" h="11" extrusionOk="0">
                  <a:moveTo>
                    <a:pt x="0" y="1"/>
                  </a:moveTo>
                  <a:lnTo>
                    <a:pt x="11" y="11"/>
                  </a:lnTo>
                  <a:lnTo>
                    <a:pt x="11" y="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01;p43">
              <a:extLst>
                <a:ext uri="{FF2B5EF4-FFF2-40B4-BE49-F238E27FC236}">
                  <a16:creationId xmlns:a16="http://schemas.microsoft.com/office/drawing/2014/main" id="{FA1D4853-DFC1-4121-8E8D-9A1C607A51B1}"/>
                </a:ext>
              </a:extLst>
            </p:cNvPr>
            <p:cNvSpPr/>
            <p:nvPr/>
          </p:nvSpPr>
          <p:spPr>
            <a:xfrm>
              <a:off x="5478425" y="3782475"/>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02;p43">
              <a:extLst>
                <a:ext uri="{FF2B5EF4-FFF2-40B4-BE49-F238E27FC236}">
                  <a16:creationId xmlns:a16="http://schemas.microsoft.com/office/drawing/2014/main" id="{ED477FBF-BB54-41B3-8A15-EC94FC4A5C41}"/>
                </a:ext>
              </a:extLst>
            </p:cNvPr>
            <p:cNvSpPr/>
            <p:nvPr/>
          </p:nvSpPr>
          <p:spPr>
            <a:xfrm>
              <a:off x="5331225" y="3273675"/>
              <a:ext cx="753625" cy="762125"/>
            </a:xfrm>
            <a:custGeom>
              <a:avLst/>
              <a:gdLst/>
              <a:ahLst/>
              <a:cxnLst/>
              <a:rect l="l" t="t" r="r" b="b"/>
              <a:pathLst>
                <a:path w="30145" h="30485" extrusionOk="0">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03;p43">
              <a:extLst>
                <a:ext uri="{FF2B5EF4-FFF2-40B4-BE49-F238E27FC236}">
                  <a16:creationId xmlns:a16="http://schemas.microsoft.com/office/drawing/2014/main" id="{6C8B5DB2-FB72-48AB-9AFD-A029368E9EC3}"/>
                </a:ext>
              </a:extLst>
            </p:cNvPr>
            <p:cNvSpPr/>
            <p:nvPr/>
          </p:nvSpPr>
          <p:spPr>
            <a:xfrm>
              <a:off x="5845350" y="3475450"/>
              <a:ext cx="550" cy="450"/>
            </a:xfrm>
            <a:custGeom>
              <a:avLst/>
              <a:gdLst/>
              <a:ahLst/>
              <a:cxnLst/>
              <a:rect l="l" t="t" r="r" b="b"/>
              <a:pathLst>
                <a:path w="22" h="18" extrusionOk="0">
                  <a:moveTo>
                    <a:pt x="22" y="17"/>
                  </a:moveTo>
                  <a:lnTo>
                    <a:pt x="22" y="1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04;p43">
              <a:extLst>
                <a:ext uri="{FF2B5EF4-FFF2-40B4-BE49-F238E27FC236}">
                  <a16:creationId xmlns:a16="http://schemas.microsoft.com/office/drawing/2014/main" id="{D3B958B6-8DAD-4E0C-87A0-8EB475CD2A0B}"/>
                </a:ext>
              </a:extLst>
            </p:cNvPr>
            <p:cNvSpPr/>
            <p:nvPr/>
          </p:nvSpPr>
          <p:spPr>
            <a:xfrm>
              <a:off x="6019150" y="3649250"/>
              <a:ext cx="275" cy="150"/>
            </a:xfrm>
            <a:custGeom>
              <a:avLst/>
              <a:gdLst/>
              <a:ahLst/>
              <a:cxnLst/>
              <a:rect l="l" t="t" r="r" b="b"/>
              <a:pathLst>
                <a:path w="11" h="6" extrusionOk="0">
                  <a:moveTo>
                    <a:pt x="0" y="0"/>
                  </a:moveTo>
                  <a:lnTo>
                    <a:pt x="10" y="6"/>
                  </a:lnTo>
                  <a:cubicBezTo>
                    <a:pt x="10" y="6"/>
                    <a:pt x="5"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05;p43">
              <a:extLst>
                <a:ext uri="{FF2B5EF4-FFF2-40B4-BE49-F238E27FC236}">
                  <a16:creationId xmlns:a16="http://schemas.microsoft.com/office/drawing/2014/main" id="{5D0D8E07-EA89-46CA-8823-026F59EB5C52}"/>
                </a:ext>
              </a:extLst>
            </p:cNvPr>
            <p:cNvSpPr/>
            <p:nvPr/>
          </p:nvSpPr>
          <p:spPr>
            <a:xfrm>
              <a:off x="5658925" y="3322475"/>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06;p43">
              <a:extLst>
                <a:ext uri="{FF2B5EF4-FFF2-40B4-BE49-F238E27FC236}">
                  <a16:creationId xmlns:a16="http://schemas.microsoft.com/office/drawing/2014/main" id="{3648A3F0-44C1-41DC-A14F-1F18163FDC9F}"/>
                </a:ext>
              </a:extLst>
            </p:cNvPr>
            <p:cNvSpPr/>
            <p:nvPr/>
          </p:nvSpPr>
          <p:spPr>
            <a:xfrm>
              <a:off x="5938825" y="3562225"/>
              <a:ext cx="550" cy="400"/>
            </a:xfrm>
            <a:custGeom>
              <a:avLst/>
              <a:gdLst/>
              <a:ahLst/>
              <a:cxnLst/>
              <a:rect l="l" t="t" r="r" b="b"/>
              <a:pathLst>
                <a:path w="22" h="16" extrusionOk="0">
                  <a:moveTo>
                    <a:pt x="0" y="0"/>
                  </a:moveTo>
                  <a:cubicBezTo>
                    <a:pt x="7" y="5"/>
                    <a:pt x="12" y="11"/>
                    <a:pt x="17" y="16"/>
                  </a:cubicBezTo>
                  <a:lnTo>
                    <a:pt x="22" y="16"/>
                  </a:lnTo>
                  <a:cubicBezTo>
                    <a:pt x="22" y="16"/>
                    <a:pt x="17" y="11"/>
                    <a:pt x="12" y="5"/>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07;p43">
              <a:extLst>
                <a:ext uri="{FF2B5EF4-FFF2-40B4-BE49-F238E27FC236}">
                  <a16:creationId xmlns:a16="http://schemas.microsoft.com/office/drawing/2014/main" id="{2F015814-9222-4AE1-983C-6089961E4EC9}"/>
                </a:ext>
              </a:extLst>
            </p:cNvPr>
            <p:cNvSpPr/>
            <p:nvPr/>
          </p:nvSpPr>
          <p:spPr>
            <a:xfrm>
              <a:off x="5978850" y="3602375"/>
              <a:ext cx="275" cy="300"/>
            </a:xfrm>
            <a:custGeom>
              <a:avLst/>
              <a:gdLst/>
              <a:ahLst/>
              <a:cxnLst/>
              <a:rect l="l" t="t" r="r" b="b"/>
              <a:pathLst>
                <a:path w="11" h="12" extrusionOk="0">
                  <a:moveTo>
                    <a:pt x="0" y="1"/>
                  </a:moveTo>
                  <a:lnTo>
                    <a:pt x="0" y="11"/>
                  </a:lnTo>
                  <a:lnTo>
                    <a:pt x="11" y="11"/>
                  </a:lnTo>
                  <a:cubicBezTo>
                    <a:pt x="11" y="6"/>
                    <a:pt x="6" y="6"/>
                    <a:pt x="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08;p43">
              <a:extLst>
                <a:ext uri="{FF2B5EF4-FFF2-40B4-BE49-F238E27FC236}">
                  <a16:creationId xmlns:a16="http://schemas.microsoft.com/office/drawing/2014/main" id="{7839DA2A-ECDB-41B0-A3F1-9CAF27EDE414}"/>
                </a:ext>
              </a:extLst>
            </p:cNvPr>
            <p:cNvSpPr/>
            <p:nvPr/>
          </p:nvSpPr>
          <p:spPr>
            <a:xfrm>
              <a:off x="5939350" y="3562600"/>
              <a:ext cx="25" cy="25"/>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09;p43">
              <a:extLst>
                <a:ext uri="{FF2B5EF4-FFF2-40B4-BE49-F238E27FC236}">
                  <a16:creationId xmlns:a16="http://schemas.microsoft.com/office/drawing/2014/main" id="{93DA06AE-0BAB-4606-A154-547145C5D0BB}"/>
                </a:ext>
              </a:extLst>
            </p:cNvPr>
            <p:cNvSpPr/>
            <p:nvPr/>
          </p:nvSpPr>
          <p:spPr>
            <a:xfrm>
              <a:off x="5658375" y="3321950"/>
              <a:ext cx="575" cy="550"/>
            </a:xfrm>
            <a:custGeom>
              <a:avLst/>
              <a:gdLst/>
              <a:ahLst/>
              <a:cxnLst/>
              <a:rect l="l" t="t" r="r" b="b"/>
              <a:pathLst>
                <a:path w="23" h="22" extrusionOk="0">
                  <a:moveTo>
                    <a:pt x="1" y="1"/>
                  </a:moveTo>
                  <a:cubicBezTo>
                    <a:pt x="1" y="6"/>
                    <a:pt x="7" y="11"/>
                    <a:pt x="7" y="16"/>
                  </a:cubicBezTo>
                  <a:cubicBezTo>
                    <a:pt x="13" y="16"/>
                    <a:pt x="18" y="21"/>
                    <a:pt x="23" y="2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10;p43">
              <a:extLst>
                <a:ext uri="{FF2B5EF4-FFF2-40B4-BE49-F238E27FC236}">
                  <a16:creationId xmlns:a16="http://schemas.microsoft.com/office/drawing/2014/main" id="{76297EA4-FEB9-4E2E-BFBC-68AA8BACE5C7}"/>
                </a:ext>
              </a:extLst>
            </p:cNvPr>
            <p:cNvSpPr/>
            <p:nvPr/>
          </p:nvSpPr>
          <p:spPr>
            <a:xfrm>
              <a:off x="5671575" y="3335225"/>
              <a:ext cx="825" cy="700"/>
            </a:xfrm>
            <a:custGeom>
              <a:avLst/>
              <a:gdLst/>
              <a:ahLst/>
              <a:cxnLst/>
              <a:rect l="l" t="t" r="r" b="b"/>
              <a:pathLst>
                <a:path w="33" h="28" extrusionOk="0">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11;p43">
              <a:extLst>
                <a:ext uri="{FF2B5EF4-FFF2-40B4-BE49-F238E27FC236}">
                  <a16:creationId xmlns:a16="http://schemas.microsoft.com/office/drawing/2014/main" id="{FF9E8552-6088-4695-BB06-5F14DCF06FBE}"/>
                </a:ext>
              </a:extLst>
            </p:cNvPr>
            <p:cNvSpPr/>
            <p:nvPr/>
          </p:nvSpPr>
          <p:spPr>
            <a:xfrm>
              <a:off x="5851950" y="3482025"/>
              <a:ext cx="675" cy="700"/>
            </a:xfrm>
            <a:custGeom>
              <a:avLst/>
              <a:gdLst/>
              <a:ahLst/>
              <a:cxnLst/>
              <a:rect l="l" t="t" r="r" b="b"/>
              <a:pathLst>
                <a:path w="27" h="28" extrusionOk="0">
                  <a:moveTo>
                    <a:pt x="0" y="0"/>
                  </a:moveTo>
                  <a:cubicBezTo>
                    <a:pt x="5" y="12"/>
                    <a:pt x="5" y="17"/>
                    <a:pt x="5" y="28"/>
                  </a:cubicBezTo>
                  <a:lnTo>
                    <a:pt x="26" y="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12;p43">
              <a:extLst>
                <a:ext uri="{FF2B5EF4-FFF2-40B4-BE49-F238E27FC236}">
                  <a16:creationId xmlns:a16="http://schemas.microsoft.com/office/drawing/2014/main" id="{30F9ED8E-297B-4484-AC82-0B2CE9A75CEF}"/>
                </a:ext>
              </a:extLst>
            </p:cNvPr>
            <p:cNvSpPr/>
            <p:nvPr/>
          </p:nvSpPr>
          <p:spPr>
            <a:xfrm>
              <a:off x="5684975" y="3341950"/>
              <a:ext cx="700" cy="550"/>
            </a:xfrm>
            <a:custGeom>
              <a:avLst/>
              <a:gdLst/>
              <a:ahLst/>
              <a:cxnLst/>
              <a:rect l="l" t="t" r="r" b="b"/>
              <a:pathLst>
                <a:path w="28" h="22" extrusionOk="0">
                  <a:moveTo>
                    <a:pt x="1" y="0"/>
                  </a:moveTo>
                  <a:cubicBezTo>
                    <a:pt x="1" y="12"/>
                    <a:pt x="7" y="12"/>
                    <a:pt x="7" y="22"/>
                  </a:cubicBezTo>
                  <a:lnTo>
                    <a:pt x="28" y="2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13;p43">
              <a:extLst>
                <a:ext uri="{FF2B5EF4-FFF2-40B4-BE49-F238E27FC236}">
                  <a16:creationId xmlns:a16="http://schemas.microsoft.com/office/drawing/2014/main" id="{C513C6C3-970C-4D36-B181-EA82CDC1080D}"/>
                </a:ext>
              </a:extLst>
            </p:cNvPr>
            <p:cNvSpPr/>
            <p:nvPr/>
          </p:nvSpPr>
          <p:spPr>
            <a:xfrm>
              <a:off x="6018875" y="3649250"/>
              <a:ext cx="550" cy="150"/>
            </a:xfrm>
            <a:custGeom>
              <a:avLst/>
              <a:gdLst/>
              <a:ahLst/>
              <a:cxnLst/>
              <a:rect l="l" t="t" r="r" b="b"/>
              <a:pathLst>
                <a:path w="22" h="6" extrusionOk="0">
                  <a:moveTo>
                    <a:pt x="1" y="0"/>
                  </a:moveTo>
                  <a:lnTo>
                    <a:pt x="1" y="6"/>
                  </a:lnTo>
                  <a:lnTo>
                    <a:pt x="21" y="6"/>
                  </a:lnTo>
                  <a:cubicBezTo>
                    <a:pt x="11" y="6"/>
                    <a:pt x="1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14;p43">
              <a:extLst>
                <a:ext uri="{FF2B5EF4-FFF2-40B4-BE49-F238E27FC236}">
                  <a16:creationId xmlns:a16="http://schemas.microsoft.com/office/drawing/2014/main" id="{0DEA6EE2-B07B-40E5-8348-91E4638DC350}"/>
                </a:ext>
              </a:extLst>
            </p:cNvPr>
            <p:cNvSpPr/>
            <p:nvPr/>
          </p:nvSpPr>
          <p:spPr>
            <a:xfrm>
              <a:off x="6025450" y="3668975"/>
              <a:ext cx="575" cy="825"/>
            </a:xfrm>
            <a:custGeom>
              <a:avLst/>
              <a:gdLst/>
              <a:ahLst/>
              <a:cxnLst/>
              <a:rect l="l" t="t" r="r" b="b"/>
              <a:pathLst>
                <a:path w="23" h="33" extrusionOk="0">
                  <a:moveTo>
                    <a:pt x="6" y="1"/>
                  </a:moveTo>
                  <a:cubicBezTo>
                    <a:pt x="1" y="6"/>
                    <a:pt x="1" y="12"/>
                    <a:pt x="1" y="17"/>
                  </a:cubicBezTo>
                  <a:cubicBezTo>
                    <a:pt x="11" y="22"/>
                    <a:pt x="16" y="28"/>
                    <a:pt x="23" y="33"/>
                  </a:cubicBezTo>
                  <a:lnTo>
                    <a:pt x="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15;p43">
              <a:extLst>
                <a:ext uri="{FF2B5EF4-FFF2-40B4-BE49-F238E27FC236}">
                  <a16:creationId xmlns:a16="http://schemas.microsoft.com/office/drawing/2014/main" id="{F0D38A18-FA97-47A3-B4C7-9BDD34877EF7}"/>
                </a:ext>
              </a:extLst>
            </p:cNvPr>
            <p:cNvSpPr/>
            <p:nvPr/>
          </p:nvSpPr>
          <p:spPr>
            <a:xfrm>
              <a:off x="5658375" y="3308775"/>
              <a:ext cx="575" cy="825"/>
            </a:xfrm>
            <a:custGeom>
              <a:avLst/>
              <a:gdLst/>
              <a:ahLst/>
              <a:cxnLst/>
              <a:rect l="l" t="t" r="r" b="b"/>
              <a:pathLst>
                <a:path w="23" h="33" extrusionOk="0">
                  <a:moveTo>
                    <a:pt x="23" y="0"/>
                  </a:moveTo>
                  <a:lnTo>
                    <a:pt x="23" y="0"/>
                  </a:lnTo>
                  <a:cubicBezTo>
                    <a:pt x="18" y="5"/>
                    <a:pt x="13" y="5"/>
                    <a:pt x="1" y="12"/>
                  </a:cubicBezTo>
                  <a:lnTo>
                    <a:pt x="1" y="33"/>
                  </a:lnTo>
                  <a:lnTo>
                    <a:pt x="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16;p43">
              <a:extLst>
                <a:ext uri="{FF2B5EF4-FFF2-40B4-BE49-F238E27FC236}">
                  <a16:creationId xmlns:a16="http://schemas.microsoft.com/office/drawing/2014/main" id="{2C364E64-ABCB-457B-B40D-A8D833878106}"/>
                </a:ext>
              </a:extLst>
            </p:cNvPr>
            <p:cNvSpPr/>
            <p:nvPr/>
          </p:nvSpPr>
          <p:spPr>
            <a:xfrm>
              <a:off x="5678525" y="3289300"/>
              <a:ext cx="325" cy="150"/>
            </a:xfrm>
            <a:custGeom>
              <a:avLst/>
              <a:gdLst/>
              <a:ahLst/>
              <a:cxnLst/>
              <a:rect l="l" t="t" r="r" b="b"/>
              <a:pathLst>
                <a:path w="13" h="6" extrusionOk="0">
                  <a:moveTo>
                    <a:pt x="12" y="1"/>
                  </a:moveTo>
                  <a:cubicBezTo>
                    <a:pt x="7" y="1"/>
                    <a:pt x="1" y="6"/>
                    <a:pt x="1" y="6"/>
                  </a:cubicBez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7;p43">
              <a:extLst>
                <a:ext uri="{FF2B5EF4-FFF2-40B4-BE49-F238E27FC236}">
                  <a16:creationId xmlns:a16="http://schemas.microsoft.com/office/drawing/2014/main" id="{062F51F7-5AA0-47E0-96D7-EF23D1DCDC31}"/>
                </a:ext>
              </a:extLst>
            </p:cNvPr>
            <p:cNvSpPr/>
            <p:nvPr/>
          </p:nvSpPr>
          <p:spPr>
            <a:xfrm>
              <a:off x="5825200" y="3462000"/>
              <a:ext cx="700" cy="700"/>
            </a:xfrm>
            <a:custGeom>
              <a:avLst/>
              <a:gdLst/>
              <a:ahLst/>
              <a:cxnLst/>
              <a:rect l="l" t="t" r="r" b="b"/>
              <a:pathLst>
                <a:path w="28" h="28" extrusionOk="0">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18;p43">
              <a:extLst>
                <a:ext uri="{FF2B5EF4-FFF2-40B4-BE49-F238E27FC236}">
                  <a16:creationId xmlns:a16="http://schemas.microsoft.com/office/drawing/2014/main" id="{CE14B890-850C-4FA8-A539-8BBB5A8E8256}"/>
                </a:ext>
              </a:extLst>
            </p:cNvPr>
            <p:cNvSpPr/>
            <p:nvPr/>
          </p:nvSpPr>
          <p:spPr>
            <a:xfrm>
              <a:off x="5678525" y="3288925"/>
              <a:ext cx="450" cy="525"/>
            </a:xfrm>
            <a:custGeom>
              <a:avLst/>
              <a:gdLst/>
              <a:ahLst/>
              <a:cxnLst/>
              <a:rect l="l" t="t" r="r" b="b"/>
              <a:pathLst>
                <a:path w="18" h="21" extrusionOk="0">
                  <a:moveTo>
                    <a:pt x="1" y="0"/>
                  </a:moveTo>
                  <a:lnTo>
                    <a:pt x="1" y="21"/>
                  </a:lnTo>
                  <a:cubicBezTo>
                    <a:pt x="7" y="16"/>
                    <a:pt x="12" y="10"/>
                    <a:pt x="17" y="5"/>
                  </a:cubicBezTo>
                  <a:cubicBezTo>
                    <a:pt x="12" y="0"/>
                    <a:pt x="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19;p43">
              <a:extLst>
                <a:ext uri="{FF2B5EF4-FFF2-40B4-BE49-F238E27FC236}">
                  <a16:creationId xmlns:a16="http://schemas.microsoft.com/office/drawing/2014/main" id="{5AC5FBBB-3FF3-4ED4-BF92-292989E6F418}"/>
                </a:ext>
              </a:extLst>
            </p:cNvPr>
            <p:cNvSpPr/>
            <p:nvPr/>
          </p:nvSpPr>
          <p:spPr>
            <a:xfrm>
              <a:off x="5845200" y="3475450"/>
              <a:ext cx="575" cy="575"/>
            </a:xfrm>
            <a:custGeom>
              <a:avLst/>
              <a:gdLst/>
              <a:ahLst/>
              <a:cxnLst/>
              <a:rect l="l" t="t" r="r" b="b"/>
              <a:pathLst>
                <a:path w="23" h="23" extrusionOk="0">
                  <a:moveTo>
                    <a:pt x="6" y="0"/>
                  </a:moveTo>
                  <a:cubicBezTo>
                    <a:pt x="6" y="6"/>
                    <a:pt x="6" y="17"/>
                    <a:pt x="1" y="22"/>
                  </a:cubicBezTo>
                  <a:cubicBezTo>
                    <a:pt x="12" y="22"/>
                    <a:pt x="18" y="17"/>
                    <a:pt x="23" y="17"/>
                  </a:cubicBezTo>
                  <a:cubicBezTo>
                    <a:pt x="18" y="11"/>
                    <a:pt x="12" y="6"/>
                    <a:pt x="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20;p43">
              <a:extLst>
                <a:ext uri="{FF2B5EF4-FFF2-40B4-BE49-F238E27FC236}">
                  <a16:creationId xmlns:a16="http://schemas.microsoft.com/office/drawing/2014/main" id="{E71282A1-DBE4-41B9-9628-00FECA882BD5}"/>
                </a:ext>
              </a:extLst>
            </p:cNvPr>
            <p:cNvSpPr/>
            <p:nvPr/>
          </p:nvSpPr>
          <p:spPr>
            <a:xfrm>
              <a:off x="5698300" y="3348675"/>
              <a:ext cx="825" cy="550"/>
            </a:xfrm>
            <a:custGeom>
              <a:avLst/>
              <a:gdLst/>
              <a:ahLst/>
              <a:cxnLst/>
              <a:rect l="l" t="t" r="r" b="b"/>
              <a:pathLst>
                <a:path w="33" h="22" extrusionOk="0">
                  <a:moveTo>
                    <a:pt x="0" y="1"/>
                  </a:moveTo>
                  <a:cubicBezTo>
                    <a:pt x="5" y="6"/>
                    <a:pt x="16" y="11"/>
                    <a:pt x="22" y="21"/>
                  </a:cubicBezTo>
                  <a:lnTo>
                    <a:pt x="32" y="2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21;p43">
              <a:extLst>
                <a:ext uri="{FF2B5EF4-FFF2-40B4-BE49-F238E27FC236}">
                  <a16:creationId xmlns:a16="http://schemas.microsoft.com/office/drawing/2014/main" id="{4C45EA4E-3490-49E5-9714-F42C8087A384}"/>
                </a:ext>
              </a:extLst>
            </p:cNvPr>
            <p:cNvSpPr/>
            <p:nvPr/>
          </p:nvSpPr>
          <p:spPr>
            <a:xfrm>
              <a:off x="5665000" y="3295500"/>
              <a:ext cx="650" cy="700"/>
            </a:xfrm>
            <a:custGeom>
              <a:avLst/>
              <a:gdLst/>
              <a:ahLst/>
              <a:cxnLst/>
              <a:rect l="l" t="t" r="r" b="b"/>
              <a:pathLst>
                <a:path w="26" h="28" extrusionOk="0">
                  <a:moveTo>
                    <a:pt x="26" y="0"/>
                  </a:moveTo>
                  <a:cubicBezTo>
                    <a:pt x="21" y="0"/>
                    <a:pt x="16" y="5"/>
                    <a:pt x="5" y="5"/>
                  </a:cubicBezTo>
                  <a:cubicBezTo>
                    <a:pt x="5" y="10"/>
                    <a:pt x="5" y="16"/>
                    <a:pt x="0" y="27"/>
                  </a:cubicBezTo>
                  <a:lnTo>
                    <a:pt x="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22;p43">
              <a:extLst>
                <a:ext uri="{FF2B5EF4-FFF2-40B4-BE49-F238E27FC236}">
                  <a16:creationId xmlns:a16="http://schemas.microsoft.com/office/drawing/2014/main" id="{E10B29D3-62AD-415E-8389-6D507B8DB016}"/>
                </a:ext>
              </a:extLst>
            </p:cNvPr>
            <p:cNvSpPr/>
            <p:nvPr/>
          </p:nvSpPr>
          <p:spPr>
            <a:xfrm>
              <a:off x="3810775" y="1896150"/>
              <a:ext cx="826250" cy="553250"/>
            </a:xfrm>
            <a:custGeom>
              <a:avLst/>
              <a:gdLst/>
              <a:ahLst/>
              <a:cxnLst/>
              <a:rect l="l" t="t" r="r" b="b"/>
              <a:pathLst>
                <a:path w="33050" h="22130" extrusionOk="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23;p43">
              <a:extLst>
                <a:ext uri="{FF2B5EF4-FFF2-40B4-BE49-F238E27FC236}">
                  <a16:creationId xmlns:a16="http://schemas.microsoft.com/office/drawing/2014/main" id="{46B7A8A5-164E-48D6-B321-8B495285058C}"/>
                </a:ext>
              </a:extLst>
            </p:cNvPr>
            <p:cNvSpPr/>
            <p:nvPr/>
          </p:nvSpPr>
          <p:spPr>
            <a:xfrm>
              <a:off x="6305475" y="3322200"/>
              <a:ext cx="700" cy="725"/>
            </a:xfrm>
            <a:custGeom>
              <a:avLst/>
              <a:gdLst/>
              <a:ahLst/>
              <a:cxnLst/>
              <a:rect l="l" t="t" r="r" b="b"/>
              <a:pathLst>
                <a:path w="28" h="29" extrusionOk="0">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24;p43">
              <a:extLst>
                <a:ext uri="{FF2B5EF4-FFF2-40B4-BE49-F238E27FC236}">
                  <a16:creationId xmlns:a16="http://schemas.microsoft.com/office/drawing/2014/main" id="{A866A3C4-44F7-4F01-BD84-ED16657076FD}"/>
                </a:ext>
              </a:extLst>
            </p:cNvPr>
            <p:cNvSpPr/>
            <p:nvPr/>
          </p:nvSpPr>
          <p:spPr>
            <a:xfrm>
              <a:off x="6318775" y="3335775"/>
              <a:ext cx="25" cy="25"/>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25;p43">
              <a:extLst>
                <a:ext uri="{FF2B5EF4-FFF2-40B4-BE49-F238E27FC236}">
                  <a16:creationId xmlns:a16="http://schemas.microsoft.com/office/drawing/2014/main" id="{39F8A225-92C0-4AE9-88E4-5D3706B12712}"/>
                </a:ext>
              </a:extLst>
            </p:cNvPr>
            <p:cNvSpPr/>
            <p:nvPr/>
          </p:nvSpPr>
          <p:spPr>
            <a:xfrm>
              <a:off x="6292050" y="3315625"/>
              <a:ext cx="700" cy="550"/>
            </a:xfrm>
            <a:custGeom>
              <a:avLst/>
              <a:gdLst/>
              <a:ahLst/>
              <a:cxnLst/>
              <a:rect l="l" t="t" r="r" b="b"/>
              <a:pathLst>
                <a:path w="28" h="22" extrusionOk="0">
                  <a:moveTo>
                    <a:pt x="21" y="1"/>
                  </a:moveTo>
                  <a:cubicBezTo>
                    <a:pt x="11" y="1"/>
                    <a:pt x="11" y="1"/>
                    <a:pt x="1" y="6"/>
                  </a:cubicBezTo>
                  <a:lnTo>
                    <a:pt x="28" y="22"/>
                  </a:lnTo>
                  <a:cubicBezTo>
                    <a:pt x="21" y="16"/>
                    <a:pt x="21" y="6"/>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26;p43">
              <a:extLst>
                <a:ext uri="{FF2B5EF4-FFF2-40B4-BE49-F238E27FC236}">
                  <a16:creationId xmlns:a16="http://schemas.microsoft.com/office/drawing/2014/main" id="{2BB3A85F-C558-419A-9D7C-EACA3B096648}"/>
                </a:ext>
              </a:extLst>
            </p:cNvPr>
            <p:cNvSpPr/>
            <p:nvPr/>
          </p:nvSpPr>
          <p:spPr>
            <a:xfrm>
              <a:off x="6272050" y="3302325"/>
              <a:ext cx="575" cy="450"/>
            </a:xfrm>
            <a:custGeom>
              <a:avLst/>
              <a:gdLst/>
              <a:ahLst/>
              <a:cxnLst/>
              <a:rect l="l" t="t" r="r" b="b"/>
              <a:pathLst>
                <a:path w="23" h="18" extrusionOk="0">
                  <a:moveTo>
                    <a:pt x="0" y="0"/>
                  </a:moveTo>
                  <a:lnTo>
                    <a:pt x="22" y="17"/>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27;p43">
              <a:extLst>
                <a:ext uri="{FF2B5EF4-FFF2-40B4-BE49-F238E27FC236}">
                  <a16:creationId xmlns:a16="http://schemas.microsoft.com/office/drawing/2014/main" id="{DB4B918F-8EE1-43D2-831A-B241DF0A0E30}"/>
                </a:ext>
              </a:extLst>
            </p:cNvPr>
            <p:cNvSpPr/>
            <p:nvPr/>
          </p:nvSpPr>
          <p:spPr>
            <a:xfrm>
              <a:off x="5771750" y="3222425"/>
              <a:ext cx="450" cy="275"/>
            </a:xfrm>
            <a:custGeom>
              <a:avLst/>
              <a:gdLst/>
              <a:ahLst/>
              <a:cxnLst/>
              <a:rect l="l" t="t" r="r" b="b"/>
              <a:pathLst>
                <a:path w="18" h="11" extrusionOk="0">
                  <a:moveTo>
                    <a:pt x="17" y="0"/>
                  </a:moveTo>
                  <a:cubicBezTo>
                    <a:pt x="6" y="5"/>
                    <a:pt x="0" y="11"/>
                    <a:pt x="0" y="11"/>
                  </a:cubicBezTo>
                  <a:lnTo>
                    <a:pt x="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28;p43">
              <a:extLst>
                <a:ext uri="{FF2B5EF4-FFF2-40B4-BE49-F238E27FC236}">
                  <a16:creationId xmlns:a16="http://schemas.microsoft.com/office/drawing/2014/main" id="{A177428E-0F9A-4D01-9D23-05DCEB7B2F8F}"/>
                </a:ext>
              </a:extLst>
            </p:cNvPr>
            <p:cNvSpPr/>
            <p:nvPr/>
          </p:nvSpPr>
          <p:spPr>
            <a:xfrm>
              <a:off x="6338925" y="3348925"/>
              <a:ext cx="575" cy="575"/>
            </a:xfrm>
            <a:custGeom>
              <a:avLst/>
              <a:gdLst/>
              <a:ahLst/>
              <a:cxnLst/>
              <a:rect l="l" t="t" r="r" b="b"/>
              <a:pathLst>
                <a:path w="23" h="23" extrusionOk="0">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29;p43">
              <a:extLst>
                <a:ext uri="{FF2B5EF4-FFF2-40B4-BE49-F238E27FC236}">
                  <a16:creationId xmlns:a16="http://schemas.microsoft.com/office/drawing/2014/main" id="{CF1E14A3-F4AE-4BD9-AAD7-4C8344EB47DF}"/>
                </a:ext>
              </a:extLst>
            </p:cNvPr>
            <p:cNvSpPr/>
            <p:nvPr/>
          </p:nvSpPr>
          <p:spPr>
            <a:xfrm>
              <a:off x="6225425" y="3268900"/>
              <a:ext cx="450" cy="550"/>
            </a:xfrm>
            <a:custGeom>
              <a:avLst/>
              <a:gdLst/>
              <a:ahLst/>
              <a:cxnLst/>
              <a:rect l="l" t="t" r="r" b="b"/>
              <a:pathLst>
                <a:path w="18" h="22" extrusionOk="0">
                  <a:moveTo>
                    <a:pt x="18" y="0"/>
                  </a:moveTo>
                  <a:cubicBezTo>
                    <a:pt x="11" y="6"/>
                    <a:pt x="6" y="6"/>
                    <a:pt x="1" y="6"/>
                  </a:cubicBezTo>
                  <a:lnTo>
                    <a:pt x="18" y="21"/>
                  </a:lnTo>
                  <a:lnTo>
                    <a:pt x="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30;p43">
              <a:extLst>
                <a:ext uri="{FF2B5EF4-FFF2-40B4-BE49-F238E27FC236}">
                  <a16:creationId xmlns:a16="http://schemas.microsoft.com/office/drawing/2014/main" id="{B369A02A-B23D-4FEF-AFC2-9244A7ACA115}"/>
                </a:ext>
              </a:extLst>
            </p:cNvPr>
            <p:cNvSpPr/>
            <p:nvPr/>
          </p:nvSpPr>
          <p:spPr>
            <a:xfrm>
              <a:off x="6292050" y="3315775"/>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31;p43">
              <a:extLst>
                <a:ext uri="{FF2B5EF4-FFF2-40B4-BE49-F238E27FC236}">
                  <a16:creationId xmlns:a16="http://schemas.microsoft.com/office/drawing/2014/main" id="{5BB59F5F-7446-4E58-A244-798F70E154C2}"/>
                </a:ext>
              </a:extLst>
            </p:cNvPr>
            <p:cNvSpPr/>
            <p:nvPr/>
          </p:nvSpPr>
          <p:spPr>
            <a:xfrm>
              <a:off x="6225425" y="3269025"/>
              <a:ext cx="25" cy="25"/>
            </a:xfrm>
            <a:custGeom>
              <a:avLst/>
              <a:gdLst/>
              <a:ahLst/>
              <a:cxnLst/>
              <a:rect l="l" t="t" r="r" b="b"/>
              <a:pathLst>
                <a:path w="1" h="1" extrusionOk="0">
                  <a:moveTo>
                    <a:pt x="1" y="1"/>
                  </a:move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32;p43">
              <a:extLst>
                <a:ext uri="{FF2B5EF4-FFF2-40B4-BE49-F238E27FC236}">
                  <a16:creationId xmlns:a16="http://schemas.microsoft.com/office/drawing/2014/main" id="{C00B9160-704E-46DC-AEF7-92BECFF5F526}"/>
                </a:ext>
              </a:extLst>
            </p:cNvPr>
            <p:cNvSpPr/>
            <p:nvPr/>
          </p:nvSpPr>
          <p:spPr>
            <a:xfrm>
              <a:off x="6212000" y="3255450"/>
              <a:ext cx="700" cy="700"/>
            </a:xfrm>
            <a:custGeom>
              <a:avLst/>
              <a:gdLst/>
              <a:ahLst/>
              <a:cxnLst/>
              <a:rect l="l" t="t" r="r" b="b"/>
              <a:pathLst>
                <a:path w="28" h="28" extrusionOk="0">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33;p43">
              <a:extLst>
                <a:ext uri="{FF2B5EF4-FFF2-40B4-BE49-F238E27FC236}">
                  <a16:creationId xmlns:a16="http://schemas.microsoft.com/office/drawing/2014/main" id="{FD7B1E09-ECAB-4BC7-A75B-47EA30DDF995}"/>
                </a:ext>
              </a:extLst>
            </p:cNvPr>
            <p:cNvSpPr/>
            <p:nvPr/>
          </p:nvSpPr>
          <p:spPr>
            <a:xfrm>
              <a:off x="6178700" y="3235575"/>
              <a:ext cx="25" cy="25"/>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34;p43">
              <a:extLst>
                <a:ext uri="{FF2B5EF4-FFF2-40B4-BE49-F238E27FC236}">
                  <a16:creationId xmlns:a16="http://schemas.microsoft.com/office/drawing/2014/main" id="{C73A6C1B-39E5-440E-81A9-F7CD66F03B71}"/>
                </a:ext>
              </a:extLst>
            </p:cNvPr>
            <p:cNvSpPr/>
            <p:nvPr/>
          </p:nvSpPr>
          <p:spPr>
            <a:xfrm>
              <a:off x="6245450" y="3282300"/>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35;p43">
              <a:extLst>
                <a:ext uri="{FF2B5EF4-FFF2-40B4-BE49-F238E27FC236}">
                  <a16:creationId xmlns:a16="http://schemas.microsoft.com/office/drawing/2014/main" id="{A99210EE-E546-4D61-A3BD-31C5E768B6DD}"/>
                </a:ext>
              </a:extLst>
            </p:cNvPr>
            <p:cNvSpPr/>
            <p:nvPr/>
          </p:nvSpPr>
          <p:spPr>
            <a:xfrm>
              <a:off x="6258725" y="3288925"/>
              <a:ext cx="700" cy="525"/>
            </a:xfrm>
            <a:custGeom>
              <a:avLst/>
              <a:gdLst/>
              <a:ahLst/>
              <a:cxnLst/>
              <a:rect l="l" t="t" r="r" b="b"/>
              <a:pathLst>
                <a:path w="28" h="21" extrusionOk="0">
                  <a:moveTo>
                    <a:pt x="1" y="0"/>
                  </a:moveTo>
                  <a:lnTo>
                    <a:pt x="28" y="21"/>
                  </a:lnTo>
                  <a:cubicBezTo>
                    <a:pt x="28" y="16"/>
                    <a:pt x="23" y="10"/>
                    <a:pt x="23" y="5"/>
                  </a:cubicBezTo>
                  <a:cubicBezTo>
                    <a:pt x="17" y="0"/>
                    <a:pt x="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36;p43">
              <a:extLst>
                <a:ext uri="{FF2B5EF4-FFF2-40B4-BE49-F238E27FC236}">
                  <a16:creationId xmlns:a16="http://schemas.microsoft.com/office/drawing/2014/main" id="{9B8F5676-AC10-41B8-B583-66D2C7F82AA1}"/>
                </a:ext>
              </a:extLst>
            </p:cNvPr>
            <p:cNvSpPr/>
            <p:nvPr/>
          </p:nvSpPr>
          <p:spPr>
            <a:xfrm>
              <a:off x="6245450" y="3282175"/>
              <a:ext cx="575" cy="700"/>
            </a:xfrm>
            <a:custGeom>
              <a:avLst/>
              <a:gdLst/>
              <a:ahLst/>
              <a:cxnLst/>
              <a:rect l="l" t="t" r="r" b="b"/>
              <a:pathLst>
                <a:path w="23" h="28" extrusionOk="0">
                  <a:moveTo>
                    <a:pt x="16" y="1"/>
                  </a:moveTo>
                  <a:cubicBezTo>
                    <a:pt x="11" y="6"/>
                    <a:pt x="6" y="6"/>
                    <a:pt x="0" y="6"/>
                  </a:cubicBezTo>
                  <a:lnTo>
                    <a:pt x="11" y="17"/>
                  </a:lnTo>
                  <a:lnTo>
                    <a:pt x="22" y="28"/>
                  </a:lnTo>
                  <a:cubicBezTo>
                    <a:pt x="22" y="17"/>
                    <a:pt x="16" y="12"/>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37;p43">
              <a:extLst>
                <a:ext uri="{FF2B5EF4-FFF2-40B4-BE49-F238E27FC236}">
                  <a16:creationId xmlns:a16="http://schemas.microsoft.com/office/drawing/2014/main" id="{0649C581-2B44-497C-973A-74640F5FBBDF}"/>
                </a:ext>
              </a:extLst>
            </p:cNvPr>
            <p:cNvSpPr/>
            <p:nvPr/>
          </p:nvSpPr>
          <p:spPr>
            <a:xfrm>
              <a:off x="6272050" y="3302325"/>
              <a:ext cx="25" cy="25"/>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38;p43">
              <a:extLst>
                <a:ext uri="{FF2B5EF4-FFF2-40B4-BE49-F238E27FC236}">
                  <a16:creationId xmlns:a16="http://schemas.microsoft.com/office/drawing/2014/main" id="{47114520-7043-45EB-8954-E56ED8F0447F}"/>
                </a:ext>
              </a:extLst>
            </p:cNvPr>
            <p:cNvSpPr/>
            <p:nvPr/>
          </p:nvSpPr>
          <p:spPr>
            <a:xfrm>
              <a:off x="6318775" y="3335650"/>
              <a:ext cx="575" cy="550"/>
            </a:xfrm>
            <a:custGeom>
              <a:avLst/>
              <a:gdLst/>
              <a:ahLst/>
              <a:cxnLst/>
              <a:rect l="l" t="t" r="r" b="b"/>
              <a:pathLst>
                <a:path w="23" h="22" extrusionOk="0">
                  <a:moveTo>
                    <a:pt x="23" y="1"/>
                  </a:moveTo>
                  <a:cubicBezTo>
                    <a:pt x="19" y="3"/>
                    <a:pt x="16" y="3"/>
                    <a:pt x="13" y="3"/>
                  </a:cubicBezTo>
                  <a:cubicBezTo>
                    <a:pt x="10" y="3"/>
                    <a:pt x="6" y="3"/>
                    <a:pt x="1" y="6"/>
                  </a:cubicBezTo>
                  <a:lnTo>
                    <a:pt x="23" y="21"/>
                  </a:lnTo>
                  <a:lnTo>
                    <a:pt x="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39;p43">
              <a:extLst>
                <a:ext uri="{FF2B5EF4-FFF2-40B4-BE49-F238E27FC236}">
                  <a16:creationId xmlns:a16="http://schemas.microsoft.com/office/drawing/2014/main" id="{44004CE2-6DFB-4BF8-94BF-901C1D228662}"/>
                </a:ext>
              </a:extLst>
            </p:cNvPr>
            <p:cNvSpPr/>
            <p:nvPr/>
          </p:nvSpPr>
          <p:spPr>
            <a:xfrm>
              <a:off x="5991750" y="3215575"/>
              <a:ext cx="575" cy="550"/>
            </a:xfrm>
            <a:custGeom>
              <a:avLst/>
              <a:gdLst/>
              <a:ahLst/>
              <a:cxnLst/>
              <a:rect l="l" t="t" r="r" b="b"/>
              <a:pathLst>
                <a:path w="23" h="22" extrusionOk="0">
                  <a:moveTo>
                    <a:pt x="0" y="1"/>
                  </a:moveTo>
                  <a:lnTo>
                    <a:pt x="22" y="22"/>
                  </a:lnTo>
                  <a:cubicBezTo>
                    <a:pt x="17" y="11"/>
                    <a:pt x="17" y="6"/>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40;p43">
              <a:extLst>
                <a:ext uri="{FF2B5EF4-FFF2-40B4-BE49-F238E27FC236}">
                  <a16:creationId xmlns:a16="http://schemas.microsoft.com/office/drawing/2014/main" id="{C079177F-C2F7-4190-AF3A-B1E3165C26DA}"/>
                </a:ext>
              </a:extLst>
            </p:cNvPr>
            <p:cNvSpPr/>
            <p:nvPr/>
          </p:nvSpPr>
          <p:spPr>
            <a:xfrm>
              <a:off x="6005175" y="3222025"/>
              <a:ext cx="700" cy="675"/>
            </a:xfrm>
            <a:custGeom>
              <a:avLst/>
              <a:gdLst/>
              <a:ahLst/>
              <a:cxnLst/>
              <a:rect l="l" t="t" r="r" b="b"/>
              <a:pathLst>
                <a:path w="28" h="27" extrusionOk="0">
                  <a:moveTo>
                    <a:pt x="1" y="1"/>
                  </a:moveTo>
                  <a:lnTo>
                    <a:pt x="28" y="2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41;p43">
              <a:extLst>
                <a:ext uri="{FF2B5EF4-FFF2-40B4-BE49-F238E27FC236}">
                  <a16:creationId xmlns:a16="http://schemas.microsoft.com/office/drawing/2014/main" id="{561B4595-66F9-4863-887C-F7F5AE60C327}"/>
                </a:ext>
              </a:extLst>
            </p:cNvPr>
            <p:cNvSpPr/>
            <p:nvPr/>
          </p:nvSpPr>
          <p:spPr>
            <a:xfrm>
              <a:off x="5991750" y="321557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42;p43">
              <a:extLst>
                <a:ext uri="{FF2B5EF4-FFF2-40B4-BE49-F238E27FC236}">
                  <a16:creationId xmlns:a16="http://schemas.microsoft.com/office/drawing/2014/main" id="{75B03F6C-0FFD-4702-8539-8BB7E501AEC0}"/>
                </a:ext>
              </a:extLst>
            </p:cNvPr>
            <p:cNvSpPr/>
            <p:nvPr/>
          </p:nvSpPr>
          <p:spPr>
            <a:xfrm>
              <a:off x="6178700" y="3235575"/>
              <a:ext cx="575" cy="450"/>
            </a:xfrm>
            <a:custGeom>
              <a:avLst/>
              <a:gdLst/>
              <a:ahLst/>
              <a:cxnLst/>
              <a:rect l="l" t="t" r="r" b="b"/>
              <a:pathLst>
                <a:path w="23" h="18" extrusionOk="0">
                  <a:moveTo>
                    <a:pt x="0" y="0"/>
                  </a:moveTo>
                  <a:lnTo>
                    <a:pt x="22" y="17"/>
                  </a:lnTo>
                  <a:cubicBezTo>
                    <a:pt x="17" y="12"/>
                    <a:pt x="17" y="7"/>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43;p43">
              <a:extLst>
                <a:ext uri="{FF2B5EF4-FFF2-40B4-BE49-F238E27FC236}">
                  <a16:creationId xmlns:a16="http://schemas.microsoft.com/office/drawing/2014/main" id="{721D1EA1-C1C4-42EF-BC12-7ADECF556680}"/>
                </a:ext>
              </a:extLst>
            </p:cNvPr>
            <p:cNvSpPr/>
            <p:nvPr/>
          </p:nvSpPr>
          <p:spPr>
            <a:xfrm>
              <a:off x="6198700" y="3248875"/>
              <a:ext cx="575" cy="575"/>
            </a:xfrm>
            <a:custGeom>
              <a:avLst/>
              <a:gdLst/>
              <a:ahLst/>
              <a:cxnLst/>
              <a:rect l="l" t="t" r="r" b="b"/>
              <a:pathLst>
                <a:path w="23" h="23" extrusionOk="0">
                  <a:moveTo>
                    <a:pt x="16" y="1"/>
                  </a:moveTo>
                  <a:cubicBezTo>
                    <a:pt x="11" y="1"/>
                    <a:pt x="6" y="1"/>
                    <a:pt x="1" y="6"/>
                  </a:cubicBezTo>
                  <a:lnTo>
                    <a:pt x="23" y="23"/>
                  </a:lnTo>
                  <a:cubicBezTo>
                    <a:pt x="23" y="16"/>
                    <a:pt x="16" y="6"/>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44;p43">
              <a:extLst>
                <a:ext uri="{FF2B5EF4-FFF2-40B4-BE49-F238E27FC236}">
                  <a16:creationId xmlns:a16="http://schemas.microsoft.com/office/drawing/2014/main" id="{32AEBBC3-627B-4CCC-B49A-A5DEDA50C3CF}"/>
                </a:ext>
              </a:extLst>
            </p:cNvPr>
            <p:cNvSpPr/>
            <p:nvPr/>
          </p:nvSpPr>
          <p:spPr>
            <a:xfrm>
              <a:off x="5751850" y="3235575"/>
              <a:ext cx="575" cy="575"/>
            </a:xfrm>
            <a:custGeom>
              <a:avLst/>
              <a:gdLst/>
              <a:ahLst/>
              <a:cxnLst/>
              <a:rect l="l" t="t" r="r" b="b"/>
              <a:pathLst>
                <a:path w="23" h="23" extrusionOk="0">
                  <a:moveTo>
                    <a:pt x="7" y="0"/>
                  </a:moveTo>
                  <a:cubicBezTo>
                    <a:pt x="7" y="7"/>
                    <a:pt x="7" y="12"/>
                    <a:pt x="1" y="22"/>
                  </a:cubicBezTo>
                  <a:lnTo>
                    <a:pt x="23" y="7"/>
                  </a:lnTo>
                  <a:cubicBezTo>
                    <a:pt x="18" y="0"/>
                    <a:pt x="13"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45;p43">
              <a:extLst>
                <a:ext uri="{FF2B5EF4-FFF2-40B4-BE49-F238E27FC236}">
                  <a16:creationId xmlns:a16="http://schemas.microsoft.com/office/drawing/2014/main" id="{7C8E5417-43DF-498B-B09E-6B3D11963D1A}"/>
                </a:ext>
              </a:extLst>
            </p:cNvPr>
            <p:cNvSpPr/>
            <p:nvPr/>
          </p:nvSpPr>
          <p:spPr>
            <a:xfrm>
              <a:off x="4784725" y="2583250"/>
              <a:ext cx="978725" cy="519675"/>
            </a:xfrm>
            <a:custGeom>
              <a:avLst/>
              <a:gdLst/>
              <a:ahLst/>
              <a:cxnLst/>
              <a:rect l="l" t="t" r="r" b="b"/>
              <a:pathLst>
                <a:path w="39149" h="20787" extrusionOk="0">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46;p43">
              <a:extLst>
                <a:ext uri="{FF2B5EF4-FFF2-40B4-BE49-F238E27FC236}">
                  <a16:creationId xmlns:a16="http://schemas.microsoft.com/office/drawing/2014/main" id="{9CF23BDD-D0E6-41C5-8533-76E4866C483D}"/>
                </a:ext>
              </a:extLst>
            </p:cNvPr>
            <p:cNvSpPr/>
            <p:nvPr/>
          </p:nvSpPr>
          <p:spPr>
            <a:xfrm>
              <a:off x="6385925" y="250187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447;p43">
              <a:extLst>
                <a:ext uri="{FF2B5EF4-FFF2-40B4-BE49-F238E27FC236}">
                  <a16:creationId xmlns:a16="http://schemas.microsoft.com/office/drawing/2014/main" id="{1F5044EE-FD14-49A5-AD66-52015769DA89}"/>
                </a:ext>
              </a:extLst>
            </p:cNvPr>
            <p:cNvSpPr/>
            <p:nvPr/>
          </p:nvSpPr>
          <p:spPr>
            <a:xfrm>
              <a:off x="6379350" y="2515150"/>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448;p43">
              <a:extLst>
                <a:ext uri="{FF2B5EF4-FFF2-40B4-BE49-F238E27FC236}">
                  <a16:creationId xmlns:a16="http://schemas.microsoft.com/office/drawing/2014/main" id="{8EE7C9C6-8AA8-463E-91DE-9ADABEF2AB64}"/>
                </a:ext>
              </a:extLst>
            </p:cNvPr>
            <p:cNvSpPr/>
            <p:nvPr/>
          </p:nvSpPr>
          <p:spPr>
            <a:xfrm>
              <a:off x="6392500" y="2487750"/>
              <a:ext cx="700" cy="850"/>
            </a:xfrm>
            <a:custGeom>
              <a:avLst/>
              <a:gdLst/>
              <a:ahLst/>
              <a:cxnLst/>
              <a:rect l="l" t="t" r="r" b="b"/>
              <a:pathLst>
                <a:path w="28" h="34" extrusionOk="0">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449;p43">
              <a:extLst>
                <a:ext uri="{FF2B5EF4-FFF2-40B4-BE49-F238E27FC236}">
                  <a16:creationId xmlns:a16="http://schemas.microsoft.com/office/drawing/2014/main" id="{ECED01CA-F412-4BEE-BDF2-F96EB0974502}"/>
                </a:ext>
              </a:extLst>
            </p:cNvPr>
            <p:cNvSpPr/>
            <p:nvPr/>
          </p:nvSpPr>
          <p:spPr>
            <a:xfrm>
              <a:off x="6392650" y="2488575"/>
              <a:ext cx="25" cy="25"/>
            </a:xfrm>
            <a:custGeom>
              <a:avLst/>
              <a:gdLst/>
              <a:ahLst/>
              <a:cxnLst/>
              <a:rect l="l" t="t" r="r" b="b"/>
              <a:pathLst>
                <a:path w="1" h="1" extrusionOk="0">
                  <a:moveTo>
                    <a:pt x="1" y="0"/>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450;p43">
              <a:extLst>
                <a:ext uri="{FF2B5EF4-FFF2-40B4-BE49-F238E27FC236}">
                  <a16:creationId xmlns:a16="http://schemas.microsoft.com/office/drawing/2014/main" id="{2076201D-53D7-4140-A5C1-4DC5B5FCB55C}"/>
                </a:ext>
              </a:extLst>
            </p:cNvPr>
            <p:cNvSpPr/>
            <p:nvPr/>
          </p:nvSpPr>
          <p:spPr>
            <a:xfrm>
              <a:off x="6312450" y="2414175"/>
              <a:ext cx="725" cy="575"/>
            </a:xfrm>
            <a:custGeom>
              <a:avLst/>
              <a:gdLst/>
              <a:ahLst/>
              <a:cxnLst/>
              <a:rect l="l" t="t" r="r" b="b"/>
              <a:pathLst>
                <a:path w="29" h="23" extrusionOk="0">
                  <a:moveTo>
                    <a:pt x="1" y="0"/>
                  </a:moveTo>
                  <a:cubicBezTo>
                    <a:pt x="1" y="6"/>
                    <a:pt x="6" y="17"/>
                    <a:pt x="6" y="22"/>
                  </a:cubicBezTo>
                  <a:lnTo>
                    <a:pt x="28" y="2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451;p43">
              <a:extLst>
                <a:ext uri="{FF2B5EF4-FFF2-40B4-BE49-F238E27FC236}">
                  <a16:creationId xmlns:a16="http://schemas.microsoft.com/office/drawing/2014/main" id="{32FE1C5F-1936-4699-83B6-6655F8AFD6AD}"/>
                </a:ext>
              </a:extLst>
            </p:cNvPr>
            <p:cNvSpPr/>
            <p:nvPr/>
          </p:nvSpPr>
          <p:spPr>
            <a:xfrm>
              <a:off x="6379225" y="2514525"/>
              <a:ext cx="575" cy="650"/>
            </a:xfrm>
            <a:custGeom>
              <a:avLst/>
              <a:gdLst/>
              <a:ahLst/>
              <a:cxnLst/>
              <a:rect l="l" t="t" r="r" b="b"/>
              <a:pathLst>
                <a:path w="23" h="26" extrusionOk="0">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452;p43">
              <a:extLst>
                <a:ext uri="{FF2B5EF4-FFF2-40B4-BE49-F238E27FC236}">
                  <a16:creationId xmlns:a16="http://schemas.microsoft.com/office/drawing/2014/main" id="{22DDE3A4-2B98-45FA-A83F-73A4BB47B472}"/>
                </a:ext>
              </a:extLst>
            </p:cNvPr>
            <p:cNvSpPr/>
            <p:nvPr/>
          </p:nvSpPr>
          <p:spPr>
            <a:xfrm>
              <a:off x="6385925" y="2501200"/>
              <a:ext cx="575" cy="700"/>
            </a:xfrm>
            <a:custGeom>
              <a:avLst/>
              <a:gdLst/>
              <a:ahLst/>
              <a:cxnLst/>
              <a:rect l="l" t="t" r="r" b="b"/>
              <a:pathLst>
                <a:path w="23" h="28" extrusionOk="0">
                  <a:moveTo>
                    <a:pt x="22" y="1"/>
                  </a:moveTo>
                  <a:cubicBezTo>
                    <a:pt x="12" y="1"/>
                    <a:pt x="5" y="6"/>
                    <a:pt x="0" y="6"/>
                  </a:cubicBezTo>
                  <a:lnTo>
                    <a:pt x="0" y="28"/>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53;p43">
              <a:extLst>
                <a:ext uri="{FF2B5EF4-FFF2-40B4-BE49-F238E27FC236}">
                  <a16:creationId xmlns:a16="http://schemas.microsoft.com/office/drawing/2014/main" id="{CFCCBA5B-50B3-407F-BB71-FCD8491BC76A}"/>
                </a:ext>
              </a:extLst>
            </p:cNvPr>
            <p:cNvSpPr/>
            <p:nvPr/>
          </p:nvSpPr>
          <p:spPr>
            <a:xfrm>
              <a:off x="5871800" y="2834950"/>
              <a:ext cx="700" cy="575"/>
            </a:xfrm>
            <a:custGeom>
              <a:avLst/>
              <a:gdLst/>
              <a:ahLst/>
              <a:cxnLst/>
              <a:rect l="l" t="t" r="r" b="b"/>
              <a:pathLst>
                <a:path w="28" h="23" extrusionOk="0">
                  <a:moveTo>
                    <a:pt x="1" y="0"/>
                  </a:moveTo>
                  <a:cubicBezTo>
                    <a:pt x="6" y="5"/>
                    <a:pt x="12" y="12"/>
                    <a:pt x="22" y="22"/>
                  </a:cubicBezTo>
                  <a:cubicBezTo>
                    <a:pt x="22" y="17"/>
                    <a:pt x="22" y="17"/>
                    <a:pt x="28" y="17"/>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454;p43">
              <a:extLst>
                <a:ext uri="{FF2B5EF4-FFF2-40B4-BE49-F238E27FC236}">
                  <a16:creationId xmlns:a16="http://schemas.microsoft.com/office/drawing/2014/main" id="{D249240E-8CDB-46E0-864F-5E6001D43BDA}"/>
                </a:ext>
              </a:extLst>
            </p:cNvPr>
            <p:cNvSpPr/>
            <p:nvPr/>
          </p:nvSpPr>
          <p:spPr>
            <a:xfrm>
              <a:off x="6165550" y="2514525"/>
              <a:ext cx="525" cy="650"/>
            </a:xfrm>
            <a:custGeom>
              <a:avLst/>
              <a:gdLst/>
              <a:ahLst/>
              <a:cxnLst/>
              <a:rect l="l" t="t" r="r" b="b"/>
              <a:pathLst>
                <a:path w="21" h="26" extrusionOk="0">
                  <a:moveTo>
                    <a:pt x="21" y="0"/>
                  </a:moveTo>
                  <a:lnTo>
                    <a:pt x="0" y="26"/>
                  </a:lnTo>
                  <a:cubicBezTo>
                    <a:pt x="5" y="21"/>
                    <a:pt x="11" y="21"/>
                    <a:pt x="16" y="16"/>
                  </a:cubicBezTo>
                  <a:cubicBezTo>
                    <a:pt x="16" y="10"/>
                    <a:pt x="21" y="5"/>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455;p43">
              <a:extLst>
                <a:ext uri="{FF2B5EF4-FFF2-40B4-BE49-F238E27FC236}">
                  <a16:creationId xmlns:a16="http://schemas.microsoft.com/office/drawing/2014/main" id="{A4AF78AB-E5B5-42EE-A2A4-478A2A305853}"/>
                </a:ext>
              </a:extLst>
            </p:cNvPr>
            <p:cNvSpPr/>
            <p:nvPr/>
          </p:nvSpPr>
          <p:spPr>
            <a:xfrm>
              <a:off x="6132075" y="2527800"/>
              <a:ext cx="575" cy="575"/>
            </a:xfrm>
            <a:custGeom>
              <a:avLst/>
              <a:gdLst/>
              <a:ahLst/>
              <a:cxnLst/>
              <a:rect l="l" t="t" r="r" b="b"/>
              <a:pathLst>
                <a:path w="23" h="23" extrusionOk="0">
                  <a:moveTo>
                    <a:pt x="23" y="0"/>
                  </a:moveTo>
                  <a:lnTo>
                    <a:pt x="1" y="22"/>
                  </a:lnTo>
                  <a:lnTo>
                    <a:pt x="18" y="22"/>
                  </a:lnTo>
                  <a:cubicBezTo>
                    <a:pt x="18" y="17"/>
                    <a:pt x="23" y="5"/>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456;p43">
              <a:extLst>
                <a:ext uri="{FF2B5EF4-FFF2-40B4-BE49-F238E27FC236}">
                  <a16:creationId xmlns:a16="http://schemas.microsoft.com/office/drawing/2014/main" id="{1F23EF55-4CB0-47C6-B042-E93914076B65}"/>
                </a:ext>
              </a:extLst>
            </p:cNvPr>
            <p:cNvSpPr/>
            <p:nvPr/>
          </p:nvSpPr>
          <p:spPr>
            <a:xfrm>
              <a:off x="5992000" y="2788075"/>
              <a:ext cx="575" cy="700"/>
            </a:xfrm>
            <a:custGeom>
              <a:avLst/>
              <a:gdLst/>
              <a:ahLst/>
              <a:cxnLst/>
              <a:rect l="l" t="t" r="r" b="b"/>
              <a:pathLst>
                <a:path w="23" h="28" extrusionOk="0">
                  <a:moveTo>
                    <a:pt x="22" y="1"/>
                  </a:moveTo>
                  <a:cubicBezTo>
                    <a:pt x="12" y="6"/>
                    <a:pt x="12" y="11"/>
                    <a:pt x="7" y="17"/>
                  </a:cubicBezTo>
                  <a:cubicBezTo>
                    <a:pt x="0" y="23"/>
                    <a:pt x="0" y="28"/>
                    <a:pt x="0" y="28"/>
                  </a:cubicBez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457;p43">
              <a:extLst>
                <a:ext uri="{FF2B5EF4-FFF2-40B4-BE49-F238E27FC236}">
                  <a16:creationId xmlns:a16="http://schemas.microsoft.com/office/drawing/2014/main" id="{777336DA-34F3-4870-BF97-8AADE7FF1210}"/>
                </a:ext>
              </a:extLst>
            </p:cNvPr>
            <p:cNvSpPr/>
            <p:nvPr/>
          </p:nvSpPr>
          <p:spPr>
            <a:xfrm>
              <a:off x="6085350" y="2594675"/>
              <a:ext cx="575" cy="575"/>
            </a:xfrm>
            <a:custGeom>
              <a:avLst/>
              <a:gdLst/>
              <a:ahLst/>
              <a:cxnLst/>
              <a:rect l="l" t="t" r="r" b="b"/>
              <a:pathLst>
                <a:path w="23" h="23" extrusionOk="0">
                  <a:moveTo>
                    <a:pt x="0" y="1"/>
                  </a:moveTo>
                  <a:cubicBezTo>
                    <a:pt x="6" y="6"/>
                    <a:pt x="12" y="17"/>
                    <a:pt x="17" y="23"/>
                  </a:cubicBezTo>
                  <a:lnTo>
                    <a:pt x="22" y="2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458;p43">
              <a:extLst>
                <a:ext uri="{FF2B5EF4-FFF2-40B4-BE49-F238E27FC236}">
                  <a16:creationId xmlns:a16="http://schemas.microsoft.com/office/drawing/2014/main" id="{AECBE999-F5CC-430F-B592-62DF49038453}"/>
                </a:ext>
              </a:extLst>
            </p:cNvPr>
            <p:cNvSpPr/>
            <p:nvPr/>
          </p:nvSpPr>
          <p:spPr>
            <a:xfrm>
              <a:off x="6252150" y="2434450"/>
              <a:ext cx="700" cy="575"/>
            </a:xfrm>
            <a:custGeom>
              <a:avLst/>
              <a:gdLst/>
              <a:ahLst/>
              <a:cxnLst/>
              <a:rect l="l" t="t" r="r" b="b"/>
              <a:pathLst>
                <a:path w="28" h="23" extrusionOk="0">
                  <a:moveTo>
                    <a:pt x="1" y="0"/>
                  </a:moveTo>
                  <a:cubicBezTo>
                    <a:pt x="6" y="6"/>
                    <a:pt x="6" y="12"/>
                    <a:pt x="12" y="22"/>
                  </a:cubicBezTo>
                  <a:lnTo>
                    <a:pt x="28" y="2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459;p43">
              <a:extLst>
                <a:ext uri="{FF2B5EF4-FFF2-40B4-BE49-F238E27FC236}">
                  <a16:creationId xmlns:a16="http://schemas.microsoft.com/office/drawing/2014/main" id="{DA9425F8-6AB7-4D0D-A2F7-50FC2DEE9AAC}"/>
                </a:ext>
              </a:extLst>
            </p:cNvPr>
            <p:cNvSpPr/>
            <p:nvPr/>
          </p:nvSpPr>
          <p:spPr>
            <a:xfrm>
              <a:off x="6232125" y="2421175"/>
              <a:ext cx="725" cy="525"/>
            </a:xfrm>
            <a:custGeom>
              <a:avLst/>
              <a:gdLst/>
              <a:ahLst/>
              <a:cxnLst/>
              <a:rect l="l" t="t" r="r" b="b"/>
              <a:pathLst>
                <a:path w="29" h="21" extrusionOk="0">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460;p43">
              <a:extLst>
                <a:ext uri="{FF2B5EF4-FFF2-40B4-BE49-F238E27FC236}">
                  <a16:creationId xmlns:a16="http://schemas.microsoft.com/office/drawing/2014/main" id="{C3AB71FD-21BE-4A4D-8957-4C0470C3C9A1}"/>
                </a:ext>
              </a:extLst>
            </p:cNvPr>
            <p:cNvSpPr/>
            <p:nvPr/>
          </p:nvSpPr>
          <p:spPr>
            <a:xfrm>
              <a:off x="6245450" y="2427750"/>
              <a:ext cx="700" cy="700"/>
            </a:xfrm>
            <a:custGeom>
              <a:avLst/>
              <a:gdLst/>
              <a:ahLst/>
              <a:cxnLst/>
              <a:rect l="l" t="t" r="r" b="b"/>
              <a:pathLst>
                <a:path w="28" h="28" extrusionOk="0">
                  <a:moveTo>
                    <a:pt x="6" y="0"/>
                  </a:moveTo>
                  <a:cubicBezTo>
                    <a:pt x="0" y="11"/>
                    <a:pt x="0" y="22"/>
                    <a:pt x="0" y="27"/>
                  </a:cubicBezTo>
                  <a:cubicBezTo>
                    <a:pt x="11" y="27"/>
                    <a:pt x="22" y="27"/>
                    <a:pt x="28" y="22"/>
                  </a:cubicBez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461;p43">
              <a:extLst>
                <a:ext uri="{FF2B5EF4-FFF2-40B4-BE49-F238E27FC236}">
                  <a16:creationId xmlns:a16="http://schemas.microsoft.com/office/drawing/2014/main" id="{BF51EE27-385D-4319-A90A-C924EFCBA1EC}"/>
                </a:ext>
              </a:extLst>
            </p:cNvPr>
            <p:cNvSpPr/>
            <p:nvPr/>
          </p:nvSpPr>
          <p:spPr>
            <a:xfrm>
              <a:off x="6225425" y="2414425"/>
              <a:ext cx="700" cy="700"/>
            </a:xfrm>
            <a:custGeom>
              <a:avLst/>
              <a:gdLst/>
              <a:ahLst/>
              <a:cxnLst/>
              <a:rect l="l" t="t" r="r" b="b"/>
              <a:pathLst>
                <a:path w="28" h="28" extrusionOk="0">
                  <a:moveTo>
                    <a:pt x="1" y="1"/>
                  </a:moveTo>
                  <a:lnTo>
                    <a:pt x="1" y="28"/>
                  </a:lnTo>
                  <a:cubicBezTo>
                    <a:pt x="11" y="28"/>
                    <a:pt x="18" y="23"/>
                    <a:pt x="28" y="23"/>
                  </a:cubicBezTo>
                  <a:cubicBezTo>
                    <a:pt x="23" y="18"/>
                    <a:pt x="11" y="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462;p43">
              <a:extLst>
                <a:ext uri="{FF2B5EF4-FFF2-40B4-BE49-F238E27FC236}">
                  <a16:creationId xmlns:a16="http://schemas.microsoft.com/office/drawing/2014/main" id="{1CACFFBD-B91D-4E91-88E6-70BD1C33E611}"/>
                </a:ext>
              </a:extLst>
            </p:cNvPr>
            <p:cNvSpPr/>
            <p:nvPr/>
          </p:nvSpPr>
          <p:spPr>
            <a:xfrm>
              <a:off x="6025450" y="2694725"/>
              <a:ext cx="425" cy="575"/>
            </a:xfrm>
            <a:custGeom>
              <a:avLst/>
              <a:gdLst/>
              <a:ahLst/>
              <a:cxnLst/>
              <a:rect l="l" t="t" r="r" b="b"/>
              <a:pathLst>
                <a:path w="17" h="23" extrusionOk="0">
                  <a:moveTo>
                    <a:pt x="16" y="1"/>
                  </a:moveTo>
                  <a:lnTo>
                    <a:pt x="1" y="23"/>
                  </a:lnTo>
                  <a:cubicBezTo>
                    <a:pt x="6" y="17"/>
                    <a:pt x="11" y="12"/>
                    <a:pt x="16" y="6"/>
                  </a:cubicBezTo>
                  <a:lnTo>
                    <a:pt x="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463;p43">
              <a:extLst>
                <a:ext uri="{FF2B5EF4-FFF2-40B4-BE49-F238E27FC236}">
                  <a16:creationId xmlns:a16="http://schemas.microsoft.com/office/drawing/2014/main" id="{797F22E5-237D-49D4-AB71-03FE195CEF32}"/>
                </a:ext>
              </a:extLst>
            </p:cNvPr>
            <p:cNvSpPr/>
            <p:nvPr/>
          </p:nvSpPr>
          <p:spPr>
            <a:xfrm>
              <a:off x="5818350" y="2854950"/>
              <a:ext cx="700" cy="575"/>
            </a:xfrm>
            <a:custGeom>
              <a:avLst/>
              <a:gdLst/>
              <a:ahLst/>
              <a:cxnLst/>
              <a:rect l="l" t="t" r="r" b="b"/>
              <a:pathLst>
                <a:path w="28" h="23" extrusionOk="0">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464;p43">
              <a:extLst>
                <a:ext uri="{FF2B5EF4-FFF2-40B4-BE49-F238E27FC236}">
                  <a16:creationId xmlns:a16="http://schemas.microsoft.com/office/drawing/2014/main" id="{C22FB7FE-8B95-4A60-B522-53E616FFA7CE}"/>
                </a:ext>
              </a:extLst>
            </p:cNvPr>
            <p:cNvSpPr/>
            <p:nvPr/>
          </p:nvSpPr>
          <p:spPr>
            <a:xfrm>
              <a:off x="5811500" y="2848250"/>
              <a:ext cx="825" cy="825"/>
            </a:xfrm>
            <a:custGeom>
              <a:avLst/>
              <a:gdLst/>
              <a:ahLst/>
              <a:cxnLst/>
              <a:rect l="l" t="t" r="r" b="b"/>
              <a:pathLst>
                <a:path w="33" h="33" extrusionOk="0">
                  <a:moveTo>
                    <a:pt x="7" y="1"/>
                  </a:moveTo>
                  <a:cubicBezTo>
                    <a:pt x="7" y="16"/>
                    <a:pt x="7" y="21"/>
                    <a:pt x="0" y="33"/>
                  </a:cubicBezTo>
                  <a:cubicBezTo>
                    <a:pt x="12" y="28"/>
                    <a:pt x="22" y="28"/>
                    <a:pt x="32" y="21"/>
                  </a:cubicBezTo>
                  <a:lnTo>
                    <a:pt x="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465;p43">
              <a:extLst>
                <a:ext uri="{FF2B5EF4-FFF2-40B4-BE49-F238E27FC236}">
                  <a16:creationId xmlns:a16="http://schemas.microsoft.com/office/drawing/2014/main" id="{4C2C1A69-6884-4C98-8800-17E01585486F}"/>
                </a:ext>
              </a:extLst>
            </p:cNvPr>
            <p:cNvSpPr/>
            <p:nvPr/>
          </p:nvSpPr>
          <p:spPr>
            <a:xfrm>
              <a:off x="5845075" y="2854950"/>
              <a:ext cx="700" cy="575"/>
            </a:xfrm>
            <a:custGeom>
              <a:avLst/>
              <a:gdLst/>
              <a:ahLst/>
              <a:cxnLst/>
              <a:rect l="l" t="t" r="r" b="b"/>
              <a:pathLst>
                <a:path w="28" h="23" extrusionOk="0">
                  <a:moveTo>
                    <a:pt x="28" y="1"/>
                  </a:moveTo>
                  <a:lnTo>
                    <a:pt x="1" y="23"/>
                  </a:lnTo>
                  <a:lnTo>
                    <a:pt x="11" y="23"/>
                  </a:lnTo>
                  <a:cubicBezTo>
                    <a:pt x="17" y="18"/>
                    <a:pt x="23" y="1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466;p43">
              <a:extLst>
                <a:ext uri="{FF2B5EF4-FFF2-40B4-BE49-F238E27FC236}">
                  <a16:creationId xmlns:a16="http://schemas.microsoft.com/office/drawing/2014/main" id="{AB251244-49A3-4766-BCFC-C36441BAB42C}"/>
                </a:ext>
              </a:extLst>
            </p:cNvPr>
            <p:cNvSpPr/>
            <p:nvPr/>
          </p:nvSpPr>
          <p:spPr>
            <a:xfrm>
              <a:off x="6005450" y="2768050"/>
              <a:ext cx="425" cy="700"/>
            </a:xfrm>
            <a:custGeom>
              <a:avLst/>
              <a:gdLst/>
              <a:ahLst/>
              <a:cxnLst/>
              <a:rect l="l" t="t" r="r" b="b"/>
              <a:pathLst>
                <a:path w="17" h="28" extrusionOk="0">
                  <a:moveTo>
                    <a:pt x="17" y="1"/>
                  </a:moveTo>
                  <a:lnTo>
                    <a:pt x="0" y="28"/>
                  </a:lnTo>
                  <a:cubicBezTo>
                    <a:pt x="5" y="23"/>
                    <a:pt x="10" y="18"/>
                    <a:pt x="17" y="6"/>
                  </a:cubicBezTo>
                  <a:lnTo>
                    <a:pt x="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467;p43">
              <a:extLst>
                <a:ext uri="{FF2B5EF4-FFF2-40B4-BE49-F238E27FC236}">
                  <a16:creationId xmlns:a16="http://schemas.microsoft.com/office/drawing/2014/main" id="{64620349-131B-4421-B69C-B72C7886CE88}"/>
                </a:ext>
              </a:extLst>
            </p:cNvPr>
            <p:cNvSpPr/>
            <p:nvPr/>
          </p:nvSpPr>
          <p:spPr>
            <a:xfrm>
              <a:off x="6018750" y="2701300"/>
              <a:ext cx="550" cy="700"/>
            </a:xfrm>
            <a:custGeom>
              <a:avLst/>
              <a:gdLst/>
              <a:ahLst/>
              <a:cxnLst/>
              <a:rect l="l" t="t" r="r" b="b"/>
              <a:pathLst>
                <a:path w="22" h="28" extrusionOk="0">
                  <a:moveTo>
                    <a:pt x="16" y="1"/>
                  </a:moveTo>
                  <a:lnTo>
                    <a:pt x="1" y="28"/>
                  </a:lnTo>
                  <a:lnTo>
                    <a:pt x="21" y="28"/>
                  </a:lnTo>
                  <a:cubicBezTo>
                    <a:pt x="16" y="23"/>
                    <a:pt x="21" y="12"/>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468;p43">
              <a:extLst>
                <a:ext uri="{FF2B5EF4-FFF2-40B4-BE49-F238E27FC236}">
                  <a16:creationId xmlns:a16="http://schemas.microsoft.com/office/drawing/2014/main" id="{FC264C9A-B95A-4E8D-9EE4-50D0E8C8C1BF}"/>
                </a:ext>
              </a:extLst>
            </p:cNvPr>
            <p:cNvSpPr/>
            <p:nvPr/>
          </p:nvSpPr>
          <p:spPr>
            <a:xfrm>
              <a:off x="6005300" y="2728050"/>
              <a:ext cx="575" cy="675"/>
            </a:xfrm>
            <a:custGeom>
              <a:avLst/>
              <a:gdLst/>
              <a:ahLst/>
              <a:cxnLst/>
              <a:rect l="l" t="t" r="r" b="b"/>
              <a:pathLst>
                <a:path w="23" h="27" extrusionOk="0">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469;p43">
              <a:extLst>
                <a:ext uri="{FF2B5EF4-FFF2-40B4-BE49-F238E27FC236}">
                  <a16:creationId xmlns:a16="http://schemas.microsoft.com/office/drawing/2014/main" id="{2B0ABEC4-7728-4197-8F7F-C3B4F394605A}"/>
                </a:ext>
              </a:extLst>
            </p:cNvPr>
            <p:cNvSpPr/>
            <p:nvPr/>
          </p:nvSpPr>
          <p:spPr>
            <a:xfrm>
              <a:off x="6265475" y="2441175"/>
              <a:ext cx="700" cy="550"/>
            </a:xfrm>
            <a:custGeom>
              <a:avLst/>
              <a:gdLst/>
              <a:ahLst/>
              <a:cxnLst/>
              <a:rect l="l" t="t" r="r" b="b"/>
              <a:pathLst>
                <a:path w="28" h="22" extrusionOk="0">
                  <a:moveTo>
                    <a:pt x="0" y="1"/>
                  </a:moveTo>
                  <a:cubicBezTo>
                    <a:pt x="10" y="11"/>
                    <a:pt x="16" y="16"/>
                    <a:pt x="21" y="22"/>
                  </a:cubicBezTo>
                  <a:cubicBezTo>
                    <a:pt x="21" y="22"/>
                    <a:pt x="27" y="22"/>
                    <a:pt x="27" y="1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470;p43">
              <a:extLst>
                <a:ext uri="{FF2B5EF4-FFF2-40B4-BE49-F238E27FC236}">
                  <a16:creationId xmlns:a16="http://schemas.microsoft.com/office/drawing/2014/main" id="{F3A18D03-97A0-4EFB-ACF3-6758ED736035}"/>
                </a:ext>
              </a:extLst>
            </p:cNvPr>
            <p:cNvSpPr/>
            <p:nvPr/>
          </p:nvSpPr>
          <p:spPr>
            <a:xfrm>
              <a:off x="6279175" y="2387575"/>
              <a:ext cx="400" cy="575"/>
            </a:xfrm>
            <a:custGeom>
              <a:avLst/>
              <a:gdLst/>
              <a:ahLst/>
              <a:cxnLst/>
              <a:rect l="l" t="t" r="r" b="b"/>
              <a:pathLst>
                <a:path w="16" h="23" extrusionOk="0">
                  <a:moveTo>
                    <a:pt x="0" y="1"/>
                  </a:moveTo>
                  <a:lnTo>
                    <a:pt x="16" y="23"/>
                  </a:lnTo>
                  <a:cubicBezTo>
                    <a:pt x="16" y="18"/>
                    <a:pt x="16" y="18"/>
                    <a:pt x="10" y="11"/>
                  </a:cubicBezTo>
                  <a:cubicBezTo>
                    <a:pt x="10" y="6"/>
                    <a:pt x="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471;p43">
              <a:extLst>
                <a:ext uri="{FF2B5EF4-FFF2-40B4-BE49-F238E27FC236}">
                  <a16:creationId xmlns:a16="http://schemas.microsoft.com/office/drawing/2014/main" id="{508812F6-2AE7-44E7-B617-B01FCAC2F8D8}"/>
                </a:ext>
              </a:extLst>
            </p:cNvPr>
            <p:cNvSpPr/>
            <p:nvPr/>
          </p:nvSpPr>
          <p:spPr>
            <a:xfrm>
              <a:off x="6285875" y="2407475"/>
              <a:ext cx="700" cy="825"/>
            </a:xfrm>
            <a:custGeom>
              <a:avLst/>
              <a:gdLst/>
              <a:ahLst/>
              <a:cxnLst/>
              <a:rect l="l" t="t" r="r" b="b"/>
              <a:pathLst>
                <a:path w="28" h="33" extrusionOk="0">
                  <a:moveTo>
                    <a:pt x="0" y="0"/>
                  </a:moveTo>
                  <a:lnTo>
                    <a:pt x="22" y="32"/>
                  </a:lnTo>
                  <a:cubicBezTo>
                    <a:pt x="22" y="21"/>
                    <a:pt x="22" y="16"/>
                    <a:pt x="27" y="5"/>
                  </a:cubicBezTo>
                  <a:cubicBezTo>
                    <a:pt x="17" y="5"/>
                    <a:pt x="11" y="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472;p43">
              <a:extLst>
                <a:ext uri="{FF2B5EF4-FFF2-40B4-BE49-F238E27FC236}">
                  <a16:creationId xmlns:a16="http://schemas.microsoft.com/office/drawing/2014/main" id="{56FAA580-AFB9-4193-B1D5-97655DC864D3}"/>
                </a:ext>
              </a:extLst>
            </p:cNvPr>
            <p:cNvSpPr/>
            <p:nvPr/>
          </p:nvSpPr>
          <p:spPr>
            <a:xfrm>
              <a:off x="6178700" y="2387450"/>
              <a:ext cx="575" cy="700"/>
            </a:xfrm>
            <a:custGeom>
              <a:avLst/>
              <a:gdLst/>
              <a:ahLst/>
              <a:cxnLst/>
              <a:rect l="l" t="t" r="r" b="b"/>
              <a:pathLst>
                <a:path w="23" h="28" extrusionOk="0">
                  <a:moveTo>
                    <a:pt x="22" y="1"/>
                  </a:moveTo>
                  <a:cubicBezTo>
                    <a:pt x="17" y="6"/>
                    <a:pt x="11" y="6"/>
                    <a:pt x="0" y="6"/>
                  </a:cubicBezTo>
                  <a:lnTo>
                    <a:pt x="0" y="28"/>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473;p43">
              <a:extLst>
                <a:ext uri="{FF2B5EF4-FFF2-40B4-BE49-F238E27FC236}">
                  <a16:creationId xmlns:a16="http://schemas.microsoft.com/office/drawing/2014/main" id="{71FDB955-C3D6-493B-BA94-4AAEA61A5670}"/>
                </a:ext>
              </a:extLst>
            </p:cNvPr>
            <p:cNvSpPr/>
            <p:nvPr/>
          </p:nvSpPr>
          <p:spPr>
            <a:xfrm>
              <a:off x="6265600" y="2380875"/>
              <a:ext cx="825" cy="700"/>
            </a:xfrm>
            <a:custGeom>
              <a:avLst/>
              <a:gdLst/>
              <a:ahLst/>
              <a:cxnLst/>
              <a:rect l="l" t="t" r="r" b="b"/>
              <a:pathLst>
                <a:path w="33" h="28" extrusionOk="0">
                  <a:moveTo>
                    <a:pt x="0" y="1"/>
                  </a:moveTo>
                  <a:lnTo>
                    <a:pt x="33" y="2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474;p43">
              <a:extLst>
                <a:ext uri="{FF2B5EF4-FFF2-40B4-BE49-F238E27FC236}">
                  <a16:creationId xmlns:a16="http://schemas.microsoft.com/office/drawing/2014/main" id="{E0CAB055-2523-4CD8-BD05-0E0115B083C1}"/>
                </a:ext>
              </a:extLst>
            </p:cNvPr>
            <p:cNvSpPr/>
            <p:nvPr/>
          </p:nvSpPr>
          <p:spPr>
            <a:xfrm>
              <a:off x="6071925" y="2454325"/>
              <a:ext cx="550" cy="425"/>
            </a:xfrm>
            <a:custGeom>
              <a:avLst/>
              <a:gdLst/>
              <a:ahLst/>
              <a:cxnLst/>
              <a:rect l="l" t="t" r="r" b="b"/>
              <a:pathLst>
                <a:path w="22" h="17" extrusionOk="0">
                  <a:moveTo>
                    <a:pt x="16" y="1"/>
                  </a:moveTo>
                  <a:cubicBezTo>
                    <a:pt x="11" y="6"/>
                    <a:pt x="6" y="11"/>
                    <a:pt x="1" y="16"/>
                  </a:cubicBezTo>
                  <a:lnTo>
                    <a:pt x="22" y="6"/>
                  </a:lnTo>
                  <a:cubicBezTo>
                    <a:pt x="22" y="1"/>
                    <a:pt x="16"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475;p43">
              <a:extLst>
                <a:ext uri="{FF2B5EF4-FFF2-40B4-BE49-F238E27FC236}">
                  <a16:creationId xmlns:a16="http://schemas.microsoft.com/office/drawing/2014/main" id="{5FF056B5-CB2E-4516-83F4-8C072DC15613}"/>
                </a:ext>
              </a:extLst>
            </p:cNvPr>
            <p:cNvSpPr/>
            <p:nvPr/>
          </p:nvSpPr>
          <p:spPr>
            <a:xfrm>
              <a:off x="6265725" y="2380575"/>
              <a:ext cx="700" cy="1000"/>
            </a:xfrm>
            <a:custGeom>
              <a:avLst/>
              <a:gdLst/>
              <a:ahLst/>
              <a:cxnLst/>
              <a:rect l="l" t="t" r="r" b="b"/>
              <a:pathLst>
                <a:path w="28" h="40" extrusionOk="0">
                  <a:moveTo>
                    <a:pt x="28" y="1"/>
                  </a:moveTo>
                  <a:cubicBezTo>
                    <a:pt x="22" y="7"/>
                    <a:pt x="11" y="7"/>
                    <a:pt x="0" y="13"/>
                  </a:cubicBezTo>
                  <a:cubicBezTo>
                    <a:pt x="11" y="18"/>
                    <a:pt x="17" y="28"/>
                    <a:pt x="28" y="40"/>
                  </a:cubicBezTo>
                  <a:lnTo>
                    <a:pt x="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476;p43">
              <a:extLst>
                <a:ext uri="{FF2B5EF4-FFF2-40B4-BE49-F238E27FC236}">
                  <a16:creationId xmlns:a16="http://schemas.microsoft.com/office/drawing/2014/main" id="{EA7F422B-E41D-4372-A69F-DB92160DC2D6}"/>
                </a:ext>
              </a:extLst>
            </p:cNvPr>
            <p:cNvSpPr/>
            <p:nvPr/>
          </p:nvSpPr>
          <p:spPr>
            <a:xfrm>
              <a:off x="6605775" y="2581100"/>
              <a:ext cx="575" cy="450"/>
            </a:xfrm>
            <a:custGeom>
              <a:avLst/>
              <a:gdLst/>
              <a:ahLst/>
              <a:cxnLst/>
              <a:rect l="l" t="t" r="r" b="b"/>
              <a:pathLst>
                <a:path w="23" h="18" extrusionOk="0">
                  <a:moveTo>
                    <a:pt x="23" y="1"/>
                  </a:moveTo>
                  <a:cubicBezTo>
                    <a:pt x="18" y="6"/>
                    <a:pt x="11" y="6"/>
                    <a:pt x="6" y="12"/>
                  </a:cubicBezTo>
                  <a:lnTo>
                    <a:pt x="1" y="18"/>
                  </a:lnTo>
                  <a:lnTo>
                    <a:pt x="18" y="6"/>
                  </a:lnTo>
                  <a:lnTo>
                    <a:pt x="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477;p43">
              <a:extLst>
                <a:ext uri="{FF2B5EF4-FFF2-40B4-BE49-F238E27FC236}">
                  <a16:creationId xmlns:a16="http://schemas.microsoft.com/office/drawing/2014/main" id="{061D8BE8-B578-4949-9DFB-36E3F9E9CA9E}"/>
                </a:ext>
              </a:extLst>
            </p:cNvPr>
            <p:cNvSpPr/>
            <p:nvPr/>
          </p:nvSpPr>
          <p:spPr>
            <a:xfrm>
              <a:off x="5012650" y="1479675"/>
              <a:ext cx="5275" cy="5025"/>
            </a:xfrm>
            <a:custGeom>
              <a:avLst/>
              <a:gdLst/>
              <a:ahLst/>
              <a:cxnLst/>
              <a:rect l="l" t="t" r="r" b="b"/>
              <a:pathLst>
                <a:path w="211" h="201" extrusionOk="0">
                  <a:moveTo>
                    <a:pt x="189" y="0"/>
                  </a:moveTo>
                  <a:cubicBezTo>
                    <a:pt x="125" y="22"/>
                    <a:pt x="65" y="44"/>
                    <a:pt x="1" y="60"/>
                  </a:cubicBezTo>
                  <a:cubicBezTo>
                    <a:pt x="33" y="109"/>
                    <a:pt x="60" y="151"/>
                    <a:pt x="92" y="200"/>
                  </a:cubicBezTo>
                  <a:cubicBezTo>
                    <a:pt x="130" y="141"/>
                    <a:pt x="167" y="87"/>
                    <a:pt x="211" y="27"/>
                  </a:cubicBez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478;p43">
              <a:extLst>
                <a:ext uri="{FF2B5EF4-FFF2-40B4-BE49-F238E27FC236}">
                  <a16:creationId xmlns:a16="http://schemas.microsoft.com/office/drawing/2014/main" id="{5D3924F4-06F2-43F1-B082-16DCCA274339}"/>
                </a:ext>
              </a:extLst>
            </p:cNvPr>
            <p:cNvSpPr/>
            <p:nvPr/>
          </p:nvSpPr>
          <p:spPr>
            <a:xfrm>
              <a:off x="5667125" y="2244950"/>
              <a:ext cx="632075" cy="617425"/>
            </a:xfrm>
            <a:custGeom>
              <a:avLst/>
              <a:gdLst/>
              <a:ahLst/>
              <a:cxnLst/>
              <a:rect l="l" t="t" r="r" b="b"/>
              <a:pathLst>
                <a:path w="25283" h="24697" extrusionOk="0">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479;p43">
              <a:extLst>
                <a:ext uri="{FF2B5EF4-FFF2-40B4-BE49-F238E27FC236}">
                  <a16:creationId xmlns:a16="http://schemas.microsoft.com/office/drawing/2014/main" id="{82031167-CA6A-4F3D-B4DC-2DC93384103E}"/>
                </a:ext>
              </a:extLst>
            </p:cNvPr>
            <p:cNvSpPr/>
            <p:nvPr/>
          </p:nvSpPr>
          <p:spPr>
            <a:xfrm>
              <a:off x="5648325" y="3196075"/>
              <a:ext cx="711700" cy="537400"/>
            </a:xfrm>
            <a:custGeom>
              <a:avLst/>
              <a:gdLst/>
              <a:ahLst/>
              <a:cxnLst/>
              <a:rect l="l" t="t" r="r" b="b"/>
              <a:pathLst>
                <a:path w="28468" h="21496" extrusionOk="0">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480;p43">
              <a:extLst>
                <a:ext uri="{FF2B5EF4-FFF2-40B4-BE49-F238E27FC236}">
                  <a16:creationId xmlns:a16="http://schemas.microsoft.com/office/drawing/2014/main" id="{A6CC7E42-2FEC-4B90-90E1-C99981200B70}"/>
                </a:ext>
              </a:extLst>
            </p:cNvPr>
            <p:cNvSpPr/>
            <p:nvPr/>
          </p:nvSpPr>
          <p:spPr>
            <a:xfrm>
              <a:off x="6515750" y="2274000"/>
              <a:ext cx="212275" cy="434800"/>
            </a:xfrm>
            <a:custGeom>
              <a:avLst/>
              <a:gdLst/>
              <a:ahLst/>
              <a:cxnLst/>
              <a:rect l="l" t="t" r="r" b="b"/>
              <a:pathLst>
                <a:path w="8491" h="17392" extrusionOk="0">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1481;p43">
            <a:extLst>
              <a:ext uri="{FF2B5EF4-FFF2-40B4-BE49-F238E27FC236}">
                <a16:creationId xmlns:a16="http://schemas.microsoft.com/office/drawing/2014/main" id="{4D1C5021-937E-4BC3-B10F-56C0BCD1BAD7}"/>
              </a:ext>
            </a:extLst>
          </p:cNvPr>
          <p:cNvSpPr txBox="1">
            <a:spLocks noGrp="1"/>
          </p:cNvSpPr>
          <p:nvPr>
            <p:ph type="ctrTitle"/>
          </p:nvPr>
        </p:nvSpPr>
        <p:spPr>
          <a:xfrm>
            <a:off x="4778785" y="808779"/>
            <a:ext cx="38589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err="1"/>
              <a:t>Servers</a:t>
            </a:r>
            <a:r>
              <a:rPr lang="tr-TR" dirty="0"/>
              <a:t> - </a:t>
            </a:r>
            <a:r>
              <a:rPr lang="tr-TR" dirty="0" err="1"/>
              <a:t>Subdomains</a:t>
            </a:r>
            <a:endParaRPr dirty="0">
              <a:solidFill>
                <a:schemeClr val="dk1"/>
              </a:solidFill>
            </a:endParaRPr>
          </a:p>
        </p:txBody>
      </p:sp>
      <p:sp>
        <p:nvSpPr>
          <p:cNvPr id="216" name="Google Shape;961;p38">
            <a:extLst>
              <a:ext uri="{FF2B5EF4-FFF2-40B4-BE49-F238E27FC236}">
                <a16:creationId xmlns:a16="http://schemas.microsoft.com/office/drawing/2014/main" id="{70D4313D-0848-46FC-9B68-A74CD6665F10}"/>
              </a:ext>
            </a:extLst>
          </p:cNvPr>
          <p:cNvSpPr txBox="1"/>
          <p:nvPr/>
        </p:nvSpPr>
        <p:spPr>
          <a:xfrm>
            <a:off x="5494082" y="4247215"/>
            <a:ext cx="1666111" cy="3690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tr-TR" sz="1200" dirty="0">
                <a:solidFill>
                  <a:schemeClr val="lt1"/>
                </a:solidFill>
                <a:latin typeface="Abel"/>
                <a:ea typeface="Abel"/>
                <a:cs typeface="Abel"/>
                <a:sym typeface="Abel"/>
              </a:rPr>
              <a:t>(Not Real </a:t>
            </a:r>
            <a:r>
              <a:rPr lang="tr-TR" sz="1200" dirty="0" err="1">
                <a:solidFill>
                  <a:schemeClr val="lt1"/>
                </a:solidFill>
                <a:latin typeface="Abel"/>
                <a:ea typeface="Abel"/>
                <a:cs typeface="Abel"/>
                <a:sym typeface="Abel"/>
              </a:rPr>
              <a:t>Locations</a:t>
            </a:r>
            <a:r>
              <a:rPr lang="tr-TR" sz="1200" dirty="0">
                <a:solidFill>
                  <a:schemeClr val="lt1"/>
                </a:solidFill>
                <a:latin typeface="Abel"/>
                <a:ea typeface="Abel"/>
                <a:cs typeface="Abel"/>
                <a:sym typeface="Abel"/>
              </a:rPr>
              <a:t>)</a:t>
            </a:r>
            <a:endParaRPr sz="1200" dirty="0">
              <a:solidFill>
                <a:schemeClr val="lt1"/>
              </a:solidFill>
              <a:latin typeface="Abel"/>
              <a:ea typeface="Abel"/>
              <a:cs typeface="Abel"/>
              <a:sym typeface="Abel"/>
            </a:endParaRPr>
          </a:p>
        </p:txBody>
      </p:sp>
    </p:spTree>
    <p:extLst>
      <p:ext uri="{BB962C8B-B14F-4D97-AF65-F5344CB8AC3E}">
        <p14:creationId xmlns:p14="http://schemas.microsoft.com/office/powerpoint/2010/main" val="119452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2"/>
          <p:cNvGrpSpPr/>
          <p:nvPr/>
        </p:nvGrpSpPr>
        <p:grpSpPr>
          <a:xfrm>
            <a:off x="445050" y="758000"/>
            <a:ext cx="8253900" cy="3870900"/>
            <a:chOff x="445050" y="393000"/>
            <a:chExt cx="8253900" cy="3870900"/>
          </a:xfrm>
        </p:grpSpPr>
        <p:sp>
          <p:nvSpPr>
            <p:cNvPr id="657" name="Google Shape;657;p32"/>
            <p:cNvSpPr/>
            <p:nvPr/>
          </p:nvSpPr>
          <p:spPr>
            <a:xfrm>
              <a:off x="445050" y="393000"/>
              <a:ext cx="8253900" cy="3870900"/>
            </a:xfrm>
            <a:prstGeom prst="roundRect">
              <a:avLst>
                <a:gd name="adj" fmla="val 5570"/>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32"/>
            <p:cNvGrpSpPr/>
            <p:nvPr/>
          </p:nvGrpSpPr>
          <p:grpSpPr>
            <a:xfrm>
              <a:off x="445050" y="393000"/>
              <a:ext cx="8253900" cy="392400"/>
              <a:chOff x="-8550475" y="393000"/>
              <a:chExt cx="8253900" cy="392400"/>
            </a:xfrm>
          </p:grpSpPr>
          <p:sp>
            <p:nvSpPr>
              <p:cNvPr id="659" name="Google Shape;659;p32"/>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63" name="Google Shape;663;p32"/>
          <p:cNvGraphicFramePr/>
          <p:nvPr>
            <p:extLst>
              <p:ext uri="{D42A27DB-BD31-4B8C-83A1-F6EECF244321}">
                <p14:modId xmlns:p14="http://schemas.microsoft.com/office/powerpoint/2010/main" val="2274157076"/>
              </p:ext>
            </p:extLst>
          </p:nvPr>
        </p:nvGraphicFramePr>
        <p:xfrm>
          <a:off x="919500" y="2037200"/>
          <a:ext cx="7305000" cy="1799100"/>
        </p:xfrm>
        <a:graphic>
          <a:graphicData uri="http://schemas.openxmlformats.org/drawingml/2006/table">
            <a:tbl>
              <a:tblPr>
                <a:noFill/>
                <a:tableStyleId>{34DD89C0-1E61-4CB2-B386-EA077E0EDF2B}</a:tableStyleId>
              </a:tblPr>
              <a:tblGrid>
                <a:gridCol w="1217500">
                  <a:extLst>
                    <a:ext uri="{9D8B030D-6E8A-4147-A177-3AD203B41FA5}">
                      <a16:colId xmlns:a16="http://schemas.microsoft.com/office/drawing/2014/main" val="20000"/>
                    </a:ext>
                  </a:extLst>
                </a:gridCol>
                <a:gridCol w="1217500">
                  <a:extLst>
                    <a:ext uri="{9D8B030D-6E8A-4147-A177-3AD203B41FA5}">
                      <a16:colId xmlns:a16="http://schemas.microsoft.com/office/drawing/2014/main" val="20001"/>
                    </a:ext>
                  </a:extLst>
                </a:gridCol>
                <a:gridCol w="1217500">
                  <a:extLst>
                    <a:ext uri="{9D8B030D-6E8A-4147-A177-3AD203B41FA5}">
                      <a16:colId xmlns:a16="http://schemas.microsoft.com/office/drawing/2014/main" val="20002"/>
                    </a:ext>
                  </a:extLst>
                </a:gridCol>
                <a:gridCol w="1217500">
                  <a:extLst>
                    <a:ext uri="{9D8B030D-6E8A-4147-A177-3AD203B41FA5}">
                      <a16:colId xmlns:a16="http://schemas.microsoft.com/office/drawing/2014/main" val="20003"/>
                    </a:ext>
                  </a:extLst>
                </a:gridCol>
                <a:gridCol w="1217500">
                  <a:extLst>
                    <a:ext uri="{9D8B030D-6E8A-4147-A177-3AD203B41FA5}">
                      <a16:colId xmlns:a16="http://schemas.microsoft.com/office/drawing/2014/main" val="20004"/>
                    </a:ext>
                  </a:extLst>
                </a:gridCol>
                <a:gridCol w="1217500">
                  <a:extLst>
                    <a:ext uri="{9D8B030D-6E8A-4147-A177-3AD203B41FA5}">
                      <a16:colId xmlns:a16="http://schemas.microsoft.com/office/drawing/2014/main" val="2448940696"/>
                    </a:ext>
                  </a:extLst>
                </a:gridCol>
              </a:tblGrid>
              <a:tr h="899550">
                <a:tc>
                  <a:txBody>
                    <a:bodyPr/>
                    <a:lstStyle/>
                    <a:p>
                      <a:pPr marL="0" lvl="0" indent="0" algn="ctr" rtl="0">
                        <a:spcBef>
                          <a:spcPts val="0"/>
                        </a:spcBef>
                        <a:spcAft>
                          <a:spcPts val="0"/>
                        </a:spcAft>
                        <a:buNone/>
                      </a:pPr>
                      <a:r>
                        <a:rPr lang="tr-TR" dirty="0" err="1">
                          <a:solidFill>
                            <a:schemeClr val="lt1"/>
                          </a:solidFill>
                          <a:latin typeface="Hepta Slab Medium"/>
                          <a:ea typeface="Hepta Slab Medium"/>
                          <a:cs typeface="Hepta Slab Medium"/>
                          <a:sym typeface="Hepta Slab Medium"/>
                        </a:rPr>
                        <a:t>Tech</a:t>
                      </a:r>
                      <a:endParaRPr dirty="0">
                        <a:solidFill>
                          <a:schemeClr val="lt1"/>
                        </a:solidFill>
                        <a:latin typeface="Hepta Slab Medium"/>
                        <a:ea typeface="Hepta Slab Medium"/>
                        <a:cs typeface="Hepta Slab Medium"/>
                        <a:sym typeface="Hepta Slab Medium"/>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dirty="0" err="1">
                          <a:solidFill>
                            <a:schemeClr val="lt1"/>
                          </a:solidFill>
                          <a:latin typeface="Hepta Slab Medium"/>
                          <a:ea typeface="Hepta Slab Medium"/>
                          <a:cs typeface="Hepta Slab Medium"/>
                          <a:sym typeface="Hepta Slab Medium"/>
                        </a:rPr>
                        <a:t>Setup</a:t>
                      </a:r>
                      <a:endParaRPr dirty="0">
                        <a:solidFill>
                          <a:schemeClr val="lt1"/>
                        </a:solidFill>
                        <a:latin typeface="Hepta Slab Medium"/>
                        <a:ea typeface="Hepta Slab Medium"/>
                        <a:cs typeface="Hepta Slab Medium"/>
                        <a:sym typeface="Hepta Slab Medium"/>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dirty="0">
                          <a:solidFill>
                            <a:schemeClr val="lt1"/>
                          </a:solidFill>
                          <a:latin typeface="Hepta Slab Medium"/>
                          <a:ea typeface="Hepta Slab Medium"/>
                          <a:cs typeface="Hepta Slab Medium"/>
                          <a:sym typeface="Hepta Slab Medium"/>
                        </a:rPr>
                        <a:t>Live Meeting</a:t>
                      </a:r>
                      <a:endParaRPr dirty="0">
                        <a:solidFill>
                          <a:schemeClr val="lt1"/>
                        </a:solidFill>
                        <a:latin typeface="Hepta Slab Medium"/>
                        <a:ea typeface="Hepta Slab Medium"/>
                        <a:cs typeface="Hepta Slab Medium"/>
                        <a:sym typeface="Hepta Slab Medium"/>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dirty="0">
                          <a:solidFill>
                            <a:schemeClr val="lt1"/>
                          </a:solidFill>
                          <a:latin typeface="Hepta Slab Medium"/>
                          <a:ea typeface="Hepta Slab Medium"/>
                          <a:cs typeface="Hepta Slab Medium"/>
                          <a:sym typeface="Hepta Slab Medium"/>
                        </a:rPr>
                        <a:t>Live </a:t>
                      </a:r>
                      <a:r>
                        <a:rPr lang="tr-TR" dirty="0" err="1">
                          <a:solidFill>
                            <a:schemeClr val="lt1"/>
                          </a:solidFill>
                          <a:latin typeface="Hepta Slab Medium"/>
                          <a:ea typeface="Hepta Slab Medium"/>
                          <a:cs typeface="Hepta Slab Medium"/>
                          <a:sym typeface="Hepta Slab Medium"/>
                        </a:rPr>
                        <a:t>Webinar</a:t>
                      </a:r>
                      <a:endParaRPr dirty="0">
                        <a:solidFill>
                          <a:schemeClr val="lt1"/>
                        </a:solidFill>
                        <a:latin typeface="Hepta Slab Medium"/>
                        <a:ea typeface="Hepta Slab Medium"/>
                        <a:cs typeface="Hepta Slab Medium"/>
                        <a:sym typeface="Hepta Slab Medium"/>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dirty="0">
                          <a:solidFill>
                            <a:schemeClr val="lt1"/>
                          </a:solidFill>
                          <a:latin typeface="Hepta Slab Medium"/>
                          <a:ea typeface="Hepta Slab Medium"/>
                          <a:cs typeface="Hepta Slab Medium"/>
                          <a:sym typeface="Hepta Slab Medium"/>
                        </a:rPr>
                        <a:t>On-</a:t>
                      </a:r>
                      <a:r>
                        <a:rPr lang="tr-TR" dirty="0" err="1">
                          <a:solidFill>
                            <a:schemeClr val="lt1"/>
                          </a:solidFill>
                          <a:latin typeface="Hepta Slab Medium"/>
                          <a:ea typeface="Hepta Slab Medium"/>
                          <a:cs typeface="Hepta Slab Medium"/>
                          <a:sym typeface="Hepta Slab Medium"/>
                        </a:rPr>
                        <a:t>Demand</a:t>
                      </a:r>
                      <a:endParaRPr dirty="0">
                        <a:solidFill>
                          <a:schemeClr val="lt1"/>
                        </a:solidFill>
                        <a:latin typeface="Hepta Slab Medium"/>
                        <a:ea typeface="Hepta Slab Medium"/>
                        <a:cs typeface="Hepta Slab Medium"/>
                        <a:sym typeface="Hepta Slab Medium"/>
                      </a:endParaRPr>
                    </a:p>
                  </a:txBody>
                  <a:tcPr marL="91425" marR="91425" marT="91425" marB="91425" anchor="ctr">
                    <a:lnL w="19050" cap="flat" cmpd="sng">
                      <a:solidFill>
                        <a:schemeClr val="accent3"/>
                      </a:solidFill>
                      <a:prstDash val="solid"/>
                      <a:round/>
                      <a:headEnd type="none" w="sm" len="sm"/>
                      <a:tailEnd type="none" w="sm" len="sm"/>
                    </a:lnL>
                    <a:lnR w="19050" cap="flat" cmpd="sng" algn="ctr">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dirty="0" err="1">
                          <a:solidFill>
                            <a:schemeClr val="lt1"/>
                          </a:solidFill>
                          <a:latin typeface="Hepta Slab Medium"/>
                          <a:ea typeface="Hepta Slab Medium"/>
                          <a:cs typeface="Hepta Slab Medium"/>
                          <a:sym typeface="Hepta Slab Medium"/>
                        </a:rPr>
                        <a:t>Results</a:t>
                      </a:r>
                      <a:endParaRPr dirty="0">
                        <a:solidFill>
                          <a:schemeClr val="lt1"/>
                        </a:solidFill>
                        <a:latin typeface="Hepta Slab Medium"/>
                        <a:ea typeface="Hepta Slab Medium"/>
                        <a:cs typeface="Hepta Slab Medium"/>
                        <a:sym typeface="Hepta Slab Medium"/>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lgn="ctr">
                      <a:solidFill>
                        <a:schemeClr val="accent3"/>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899550">
                <a:tc>
                  <a:txBody>
                    <a:bodyPr/>
                    <a:lstStyle/>
                    <a:p>
                      <a:pPr marL="0" lvl="0" indent="0" algn="ctr" rtl="0">
                        <a:spcBef>
                          <a:spcPts val="0"/>
                        </a:spcBef>
                        <a:spcAft>
                          <a:spcPts val="0"/>
                        </a:spcAft>
                        <a:buNone/>
                      </a:pPr>
                      <a:r>
                        <a:rPr lang="tr-TR" sz="1200" dirty="0">
                          <a:solidFill>
                            <a:schemeClr val="lt1"/>
                          </a:solidFill>
                          <a:latin typeface="Abel"/>
                          <a:ea typeface="Abel"/>
                          <a:cs typeface="Abel"/>
                          <a:sym typeface="Abel"/>
                        </a:rPr>
                        <a:t>HTML5 - </a:t>
                      </a:r>
                      <a:r>
                        <a:rPr lang="tr-TR" sz="1200" dirty="0" err="1">
                          <a:solidFill>
                            <a:schemeClr val="lt1"/>
                          </a:solidFill>
                          <a:latin typeface="Abel"/>
                          <a:ea typeface="Abel"/>
                          <a:cs typeface="Abel"/>
                          <a:sym typeface="Abel"/>
                        </a:rPr>
                        <a:t>webRTC</a:t>
                      </a:r>
                      <a:endParaRPr sz="1200" dirty="0">
                        <a:solidFill>
                          <a:schemeClr val="lt1"/>
                        </a:solidFill>
                        <a:latin typeface="Abel"/>
                        <a:ea typeface="Abel"/>
                        <a:cs typeface="Abel"/>
                        <a:sym typeface="Abel"/>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sz="1200" dirty="0" err="1">
                          <a:solidFill>
                            <a:schemeClr val="lt1"/>
                          </a:solidFill>
                          <a:latin typeface="Abel"/>
                          <a:ea typeface="Abel"/>
                          <a:cs typeface="Abel"/>
                          <a:sym typeface="Abel"/>
                        </a:rPr>
                        <a:t>Wireshark</a:t>
                      </a:r>
                      <a:r>
                        <a:rPr lang="tr-TR" sz="1200" dirty="0">
                          <a:solidFill>
                            <a:schemeClr val="lt1"/>
                          </a:solidFill>
                          <a:latin typeface="Abel"/>
                          <a:ea typeface="Abel"/>
                          <a:cs typeface="Abel"/>
                          <a:sym typeface="Abel"/>
                        </a:rPr>
                        <a:t> - </a:t>
                      </a:r>
                      <a:r>
                        <a:rPr lang="tr-TR" sz="1200" dirty="0" err="1">
                          <a:solidFill>
                            <a:schemeClr val="lt1"/>
                          </a:solidFill>
                          <a:latin typeface="Abel"/>
                          <a:ea typeface="Abel"/>
                          <a:cs typeface="Abel"/>
                          <a:sym typeface="Abel"/>
                        </a:rPr>
                        <a:t>Ports</a:t>
                      </a:r>
                      <a:endParaRPr sz="1200" dirty="0">
                        <a:solidFill>
                          <a:schemeClr val="lt1"/>
                        </a:solidFill>
                        <a:latin typeface="Abel"/>
                        <a:ea typeface="Abel"/>
                        <a:cs typeface="Abel"/>
                        <a:sym typeface="Abel"/>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sz="1050" dirty="0">
                          <a:solidFill>
                            <a:schemeClr val="lt1"/>
                          </a:solidFill>
                          <a:latin typeface="Abel"/>
                          <a:ea typeface="Abel"/>
                          <a:cs typeface="Abel"/>
                          <a:sym typeface="Abel"/>
                        </a:rPr>
                        <a:t>Chat – Voice - Video</a:t>
                      </a:r>
                      <a:endParaRPr sz="1050" dirty="0">
                        <a:solidFill>
                          <a:schemeClr val="lt1"/>
                        </a:solidFill>
                        <a:latin typeface="Abel"/>
                        <a:ea typeface="Abel"/>
                        <a:cs typeface="Abel"/>
                        <a:sym typeface="Abel"/>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sz="1050" dirty="0">
                          <a:solidFill>
                            <a:schemeClr val="lt1"/>
                          </a:solidFill>
                          <a:latin typeface="Abel"/>
                          <a:ea typeface="Abel"/>
                          <a:cs typeface="Abel"/>
                          <a:sym typeface="Abel"/>
                        </a:rPr>
                        <a:t>Chat – Voice - Video</a:t>
                      </a:r>
                    </a:p>
                    <a:p>
                      <a:pPr marL="0" lvl="0" indent="0" algn="ctr" rtl="0">
                        <a:spcBef>
                          <a:spcPts val="0"/>
                        </a:spcBef>
                        <a:spcAft>
                          <a:spcPts val="0"/>
                        </a:spcAft>
                        <a:buNone/>
                      </a:pPr>
                      <a:r>
                        <a:rPr lang="tr-TR" sz="1050" dirty="0">
                          <a:solidFill>
                            <a:schemeClr val="lt1"/>
                          </a:solidFill>
                          <a:latin typeface="Abel"/>
                          <a:ea typeface="Abel"/>
                          <a:cs typeface="Abel"/>
                          <a:sym typeface="Abel"/>
                        </a:rPr>
                        <a:t>(</a:t>
                      </a:r>
                      <a:r>
                        <a:rPr lang="tr-TR" sz="1050" dirty="0" err="1">
                          <a:solidFill>
                            <a:schemeClr val="lt1"/>
                          </a:solidFill>
                          <a:latin typeface="Abel"/>
                          <a:ea typeface="Abel"/>
                          <a:cs typeface="Abel"/>
                          <a:sym typeface="Abel"/>
                        </a:rPr>
                        <a:t>Just</a:t>
                      </a:r>
                      <a:r>
                        <a:rPr lang="tr-TR" sz="1050" dirty="0">
                          <a:solidFill>
                            <a:schemeClr val="lt1"/>
                          </a:solidFill>
                          <a:latin typeface="Abel"/>
                          <a:ea typeface="Abel"/>
                          <a:cs typeface="Abel"/>
                          <a:sym typeface="Abel"/>
                        </a:rPr>
                        <a:t> Host)</a:t>
                      </a:r>
                      <a:endParaRPr lang="en-US" sz="1050" dirty="0">
                        <a:solidFill>
                          <a:schemeClr val="lt1"/>
                        </a:solidFill>
                        <a:latin typeface="Abel"/>
                        <a:ea typeface="Abel"/>
                        <a:cs typeface="Abel"/>
                        <a:sym typeface="Abel"/>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sz="1200" dirty="0" err="1">
                          <a:solidFill>
                            <a:schemeClr val="lt1"/>
                          </a:solidFill>
                          <a:latin typeface="Abel"/>
                          <a:ea typeface="Abel"/>
                          <a:cs typeface="Abel"/>
                          <a:sym typeface="Abel"/>
                        </a:rPr>
                        <a:t>Recorded</a:t>
                      </a:r>
                      <a:r>
                        <a:rPr lang="tr-TR" sz="1200" dirty="0">
                          <a:solidFill>
                            <a:schemeClr val="lt1"/>
                          </a:solidFill>
                          <a:latin typeface="Abel"/>
                          <a:ea typeface="Abel"/>
                          <a:cs typeface="Abel"/>
                          <a:sym typeface="Abel"/>
                        </a:rPr>
                        <a:t> Video</a:t>
                      </a:r>
                      <a:endParaRPr sz="1200" dirty="0">
                        <a:solidFill>
                          <a:schemeClr val="lt1"/>
                        </a:solidFill>
                        <a:latin typeface="Abel"/>
                        <a:ea typeface="Abel"/>
                        <a:cs typeface="Abel"/>
                        <a:sym typeface="Abel"/>
                      </a:endParaRPr>
                    </a:p>
                  </a:txBody>
                  <a:tcPr marL="91425" marR="91425" marT="91425" marB="91425" anchor="ctr">
                    <a:lnL w="19050" cap="flat" cmpd="sng">
                      <a:solidFill>
                        <a:schemeClr val="accent3"/>
                      </a:solidFill>
                      <a:prstDash val="solid"/>
                      <a:round/>
                      <a:headEnd type="none" w="sm" len="sm"/>
                      <a:tailEnd type="none" w="sm" len="sm"/>
                    </a:lnL>
                    <a:lnR w="19050" cap="flat" cmpd="sng" algn="ctr">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tr-TR" dirty="0" err="1">
                          <a:solidFill>
                            <a:schemeClr val="lt1"/>
                          </a:solidFill>
                          <a:latin typeface="Abel"/>
                          <a:ea typeface="Abel"/>
                          <a:cs typeface="Abel"/>
                          <a:sym typeface="Abel"/>
                        </a:rPr>
                        <a:t>Comparison</a:t>
                      </a:r>
                      <a:endParaRPr dirty="0">
                        <a:solidFill>
                          <a:schemeClr val="lt1"/>
                        </a:solidFill>
                        <a:latin typeface="Abel"/>
                        <a:ea typeface="Abel"/>
                        <a:cs typeface="Abel"/>
                        <a:sym typeface="Abel"/>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lgn="ctr">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bl>
          </a:graphicData>
        </a:graphic>
      </p:graphicFrame>
      <p:sp>
        <p:nvSpPr>
          <p:cNvPr id="664" name="Google Shape;664;p32"/>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err="1"/>
              <a:t>To</a:t>
            </a:r>
            <a:r>
              <a:rPr lang="tr-TR" dirty="0"/>
              <a:t> </a:t>
            </a:r>
            <a:r>
              <a:rPr lang="tr-TR" dirty="0" err="1"/>
              <a:t>Sum</a:t>
            </a:r>
            <a:r>
              <a:rPr lang="tr-TR" dirty="0"/>
              <a:t> </a:t>
            </a:r>
            <a:r>
              <a:rPr lang="tr-TR" dirty="0" err="1"/>
              <a:t>Up</a:t>
            </a:r>
            <a:endParaRPr dirty="0"/>
          </a:p>
        </p:txBody>
      </p:sp>
      <p:sp>
        <p:nvSpPr>
          <p:cNvPr id="665" name="Google Shape;665;p32"/>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a:hlinkClick r:id="rId3" action="ppaction://hlinksldjump"/>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a:hlinkClick r:id="rId5"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32"/>
          <p:cNvGrpSpPr/>
          <p:nvPr/>
        </p:nvGrpSpPr>
        <p:grpSpPr>
          <a:xfrm>
            <a:off x="238515" y="90242"/>
            <a:ext cx="216784" cy="199039"/>
            <a:chOff x="285677" y="4429254"/>
            <a:chExt cx="216784" cy="199039"/>
          </a:xfrm>
        </p:grpSpPr>
        <p:sp>
          <p:nvSpPr>
            <p:cNvPr id="673" name="Google Shape;673;p32"/>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32">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6;p57">
            <a:extLst>
              <a:ext uri="{FF2B5EF4-FFF2-40B4-BE49-F238E27FC236}">
                <a16:creationId xmlns:a16="http://schemas.microsoft.com/office/drawing/2014/main" id="{4D3886FA-90C3-4277-AD3E-CB3E7AC2E205}"/>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37" name="Google Shape;2437;p57">
            <a:extLst>
              <a:ext uri="{FF2B5EF4-FFF2-40B4-BE49-F238E27FC236}">
                <a16:creationId xmlns:a16="http://schemas.microsoft.com/office/drawing/2014/main" id="{610855C9-953F-4606-8961-C189B5D19E16}"/>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38" name="Google Shape;2438;p57">
            <a:extLst>
              <a:ext uri="{FF2B5EF4-FFF2-40B4-BE49-F238E27FC236}">
                <a16:creationId xmlns:a16="http://schemas.microsoft.com/office/drawing/2014/main" id="{BD2553F7-D4C7-44FA-8FA5-5C32E3F07C3D}"/>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39" name="Google Shape;2439;p57">
            <a:extLst>
              <a:ext uri="{FF2B5EF4-FFF2-40B4-BE49-F238E27FC236}">
                <a16:creationId xmlns:a16="http://schemas.microsoft.com/office/drawing/2014/main" id="{30E30863-EED2-488E-81C6-B40B30F9BD4D}"/>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40" name="Google Shape;2441;p57">
            <a:extLst>
              <a:ext uri="{FF2B5EF4-FFF2-40B4-BE49-F238E27FC236}">
                <a16:creationId xmlns:a16="http://schemas.microsoft.com/office/drawing/2014/main" id="{B451544C-2214-4578-B8F3-D0BB6E179416}"/>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41" name="Google Shape;2440;p57">
            <a:extLst>
              <a:ext uri="{FF2B5EF4-FFF2-40B4-BE49-F238E27FC236}">
                <a16:creationId xmlns:a16="http://schemas.microsoft.com/office/drawing/2014/main" id="{A08F1A48-7676-417A-BCFE-04F8F7153092}"/>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4116431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48"/>
          <p:cNvSpPr txBox="1">
            <a:spLocks noGrp="1"/>
          </p:cNvSpPr>
          <p:nvPr>
            <p:ph type="title"/>
          </p:nvPr>
        </p:nvSpPr>
        <p:spPr>
          <a:xfrm>
            <a:off x="1722750" y="2083325"/>
            <a:ext cx="5698500" cy="11049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tr-TR" dirty="0" err="1"/>
              <a:t>Thanks</a:t>
            </a:r>
            <a:r>
              <a:rPr lang="tr-TR" dirty="0"/>
              <a:t>!</a:t>
            </a:r>
            <a:endParaRPr dirty="0">
              <a:solidFill>
                <a:schemeClr val="lt2"/>
              </a:solidFill>
            </a:endParaRPr>
          </a:p>
        </p:txBody>
      </p:sp>
      <p:sp>
        <p:nvSpPr>
          <p:cNvPr id="1747" name="Google Shape;1747;p48"/>
          <p:cNvSpPr txBox="1">
            <a:spLocks noGrp="1"/>
          </p:cNvSpPr>
          <p:nvPr>
            <p:ph type="subTitle" idx="1"/>
          </p:nvPr>
        </p:nvSpPr>
        <p:spPr>
          <a:xfrm>
            <a:off x="1722750" y="3233675"/>
            <a:ext cx="5698500" cy="4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Presented</a:t>
            </a:r>
            <a:r>
              <a:rPr lang="tr-TR" dirty="0"/>
              <a:t> </a:t>
            </a:r>
            <a:r>
              <a:rPr lang="tr-TR" dirty="0" err="1"/>
              <a:t>by</a:t>
            </a:r>
            <a:r>
              <a:rPr lang="tr-TR" dirty="0"/>
              <a:t> Gufran </a:t>
            </a:r>
            <a:r>
              <a:rPr lang="tr-TR" dirty="0" err="1"/>
              <a:t>Yesilyurt</a:t>
            </a:r>
            <a:endParaRPr dirty="0"/>
          </a:p>
        </p:txBody>
      </p:sp>
      <p:sp>
        <p:nvSpPr>
          <p:cNvPr id="1748" name="Google Shape;1748;p4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8">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a:hlinkClick r:id="rId5" action="ppaction://hlinksldjump"/>
          </p:cNvPr>
          <p:cNvSpPr/>
          <p:nvPr/>
        </p:nvSpPr>
        <p:spPr>
          <a:xfrm>
            <a:off x="3510581" y="-1362"/>
            <a:ext cx="14082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a:hlinkClick r:id="" action="ppaction://noaction"/>
          </p:cNvPr>
          <p:cNvSpPr/>
          <p:nvPr/>
        </p:nvSpPr>
        <p:spPr>
          <a:xfrm>
            <a:off x="4918938"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5" name="Google Shape;1755;p48"/>
          <p:cNvGrpSpPr/>
          <p:nvPr/>
        </p:nvGrpSpPr>
        <p:grpSpPr>
          <a:xfrm>
            <a:off x="238515" y="90242"/>
            <a:ext cx="216784" cy="199039"/>
            <a:chOff x="285677" y="4429254"/>
            <a:chExt cx="216784" cy="199039"/>
          </a:xfrm>
        </p:grpSpPr>
        <p:sp>
          <p:nvSpPr>
            <p:cNvPr id="1756" name="Google Shape;1756;p4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5" name="Google Shape;1765;p48">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36;p57">
            <a:extLst>
              <a:ext uri="{FF2B5EF4-FFF2-40B4-BE49-F238E27FC236}">
                <a16:creationId xmlns:a16="http://schemas.microsoft.com/office/drawing/2014/main" id="{8C157C03-70E3-4052-9CA2-993FE2B7CF88}"/>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30" name="Google Shape;2437;p57">
            <a:extLst>
              <a:ext uri="{FF2B5EF4-FFF2-40B4-BE49-F238E27FC236}">
                <a16:creationId xmlns:a16="http://schemas.microsoft.com/office/drawing/2014/main" id="{7A0DEC8D-0D8C-4B32-BC96-0BAFA4513131}"/>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31" name="Google Shape;2438;p57">
            <a:extLst>
              <a:ext uri="{FF2B5EF4-FFF2-40B4-BE49-F238E27FC236}">
                <a16:creationId xmlns:a16="http://schemas.microsoft.com/office/drawing/2014/main" id="{C89783CD-2506-4AEC-BC43-046EB1679F6E}"/>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32" name="Google Shape;2439;p57">
            <a:extLst>
              <a:ext uri="{FF2B5EF4-FFF2-40B4-BE49-F238E27FC236}">
                <a16:creationId xmlns:a16="http://schemas.microsoft.com/office/drawing/2014/main" id="{9441C239-F43E-4A03-B379-39A4EB194456}"/>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33" name="Google Shape;2441;p57">
            <a:extLst>
              <a:ext uri="{FF2B5EF4-FFF2-40B4-BE49-F238E27FC236}">
                <a16:creationId xmlns:a16="http://schemas.microsoft.com/office/drawing/2014/main" id="{2EE6DB23-35FC-47D8-942E-64A7AF172B50}"/>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34" name="Google Shape;2440;p57">
            <a:extLst>
              <a:ext uri="{FF2B5EF4-FFF2-40B4-BE49-F238E27FC236}">
                <a16:creationId xmlns:a16="http://schemas.microsoft.com/office/drawing/2014/main" id="{4D90B521-B2DC-4C8E-8E41-1DAE979AADCD}"/>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3108340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grpSp>
        <p:nvGrpSpPr>
          <p:cNvPr id="1618" name="Google Shape;1618;p46"/>
          <p:cNvGrpSpPr/>
          <p:nvPr/>
        </p:nvGrpSpPr>
        <p:grpSpPr>
          <a:xfrm>
            <a:off x="7142458" y="1448605"/>
            <a:ext cx="990300" cy="673340"/>
            <a:chOff x="5852275" y="1600714"/>
            <a:chExt cx="990300" cy="712679"/>
          </a:xfrm>
        </p:grpSpPr>
        <p:sp>
          <p:nvSpPr>
            <p:cNvPr id="1619" name="Google Shape;1619;p46"/>
            <p:cNvSpPr/>
            <p:nvPr/>
          </p:nvSpPr>
          <p:spPr>
            <a:xfrm>
              <a:off x="5928475" y="1600714"/>
              <a:ext cx="423600" cy="21540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a:off x="5852275" y="1689394"/>
              <a:ext cx="990300" cy="6240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46"/>
          <p:cNvSpPr txBox="1">
            <a:spLocks noGrp="1"/>
          </p:cNvSpPr>
          <p:nvPr>
            <p:ph type="subTitle" idx="1"/>
          </p:nvPr>
        </p:nvSpPr>
        <p:spPr>
          <a:xfrm>
            <a:off x="693850" y="1435536"/>
            <a:ext cx="5443586" cy="304969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TR" sz="1050" dirty="0" err="1"/>
              <a:t>Pertsev</a:t>
            </a:r>
            <a:r>
              <a:rPr lang="tr-TR" sz="1050" dirty="0"/>
              <a:t> M. (2018), </a:t>
            </a:r>
            <a:r>
              <a:rPr lang="en-US" sz="1050" dirty="0"/>
              <a:t>SYNCHRONOUS LEARNING IN ONLINE COURSE: A NECESSITY OR CHOICE?</a:t>
            </a:r>
            <a:endParaRPr lang="tr-TR" sz="1050" dirty="0"/>
          </a:p>
          <a:p>
            <a:pPr marL="0" indent="0" algn="l">
              <a:spcAft>
                <a:spcPts val="1600"/>
              </a:spcAft>
            </a:pPr>
            <a:r>
              <a:rPr lang="en-US" sz="1050" dirty="0"/>
              <a:t>About </a:t>
            </a:r>
            <a:r>
              <a:rPr lang="en-US" sz="1050" dirty="0" err="1"/>
              <a:t>ClickMeeting</a:t>
            </a:r>
            <a:r>
              <a:rPr lang="en-US" sz="1050" dirty="0"/>
              <a:t>. (2022, March 18). Help Center </a:t>
            </a:r>
            <a:r>
              <a:rPr lang="en-US" sz="1050" dirty="0" err="1"/>
              <a:t>Clickmeeting</a:t>
            </a:r>
            <a:r>
              <a:rPr lang="en-US" sz="1050" dirty="0"/>
              <a:t>. https://knowledge.clickmeeting.com/faq/what-technology-does-clickmeeting-use/</a:t>
            </a:r>
            <a:endParaRPr lang="tr-TR" sz="1050" dirty="0"/>
          </a:p>
          <a:p>
            <a:pPr marL="0" indent="0" algn="l">
              <a:spcAft>
                <a:spcPts val="1600"/>
              </a:spcAft>
            </a:pPr>
            <a:r>
              <a:rPr lang="en-US" sz="1050" dirty="0"/>
              <a:t>HTML5 media. (n.d.). O’Reilly Online Learning. https://www.oreilly.com/library/view/html5-media/9781449308063/ch01.html</a:t>
            </a:r>
            <a:endParaRPr lang="tr-TR" sz="1050" dirty="0"/>
          </a:p>
          <a:p>
            <a:pPr marL="0" lvl="0" indent="0" algn="l" rtl="0">
              <a:spcBef>
                <a:spcPts val="0"/>
              </a:spcBef>
              <a:spcAft>
                <a:spcPts val="1600"/>
              </a:spcAft>
              <a:buNone/>
            </a:pPr>
            <a:r>
              <a:rPr lang="en-US" sz="1050" dirty="0"/>
              <a:t>WebRTC. (2013, October 15). High Performance Browser Networking. https://hpbn.co/webrtc/</a:t>
            </a:r>
            <a:endParaRPr lang="tr-TR" sz="1050" dirty="0"/>
          </a:p>
          <a:p>
            <a:pPr marL="0" lvl="0" indent="0" algn="l" rtl="0">
              <a:spcBef>
                <a:spcPts val="0"/>
              </a:spcBef>
              <a:spcAft>
                <a:spcPts val="1600"/>
              </a:spcAft>
              <a:buNone/>
            </a:pPr>
            <a:r>
              <a:rPr lang="en-US" sz="1050" dirty="0"/>
              <a:t>WebRTC – architecture &amp; protocols. (2017, August 19). P's Blog. https://princiya777.wordpress.com/2017/08/19/webrtc-architecture-protocols/</a:t>
            </a:r>
            <a:endParaRPr lang="tr-TR" sz="1050" dirty="0"/>
          </a:p>
          <a:p>
            <a:pPr marL="0" lvl="0" indent="0" algn="l" rtl="0">
              <a:spcBef>
                <a:spcPts val="0"/>
              </a:spcBef>
              <a:spcAft>
                <a:spcPts val="1600"/>
              </a:spcAft>
              <a:buNone/>
            </a:pPr>
            <a:r>
              <a:rPr lang="en-US" sz="1050" dirty="0" err="1"/>
              <a:t>Markruss</a:t>
            </a:r>
            <a:r>
              <a:rPr lang="en-US" sz="1050" dirty="0"/>
              <a:t>. (2022, January 27). </a:t>
            </a:r>
            <a:r>
              <a:rPr lang="en-US" sz="1050" dirty="0" err="1"/>
              <a:t>TCPView</a:t>
            </a:r>
            <a:r>
              <a:rPr lang="en-US" sz="1050" dirty="0"/>
              <a:t> for Windows - Windows </a:t>
            </a:r>
            <a:r>
              <a:rPr lang="en-US" sz="1050" dirty="0" err="1"/>
              <a:t>Sysinternals</a:t>
            </a:r>
            <a:r>
              <a:rPr lang="en-US" sz="1050" dirty="0"/>
              <a:t>. Developer tools, technical documentation and coding examples | Microsoft Docs. https://docs.microsoft.com/en-us/sysinternals/downloads/tcpview</a:t>
            </a:r>
            <a:endParaRPr lang="tr-TR" sz="1050" dirty="0"/>
          </a:p>
        </p:txBody>
      </p:sp>
      <p:sp>
        <p:nvSpPr>
          <p:cNvPr id="1625" name="Google Shape;1625;p46"/>
          <p:cNvSpPr txBox="1">
            <a:spLocks noGrp="1"/>
          </p:cNvSpPr>
          <p:nvPr>
            <p:ph type="ctrTitle"/>
          </p:nvPr>
        </p:nvSpPr>
        <p:spPr>
          <a:xfrm>
            <a:off x="6674452" y="808779"/>
            <a:ext cx="1756447"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err="1"/>
              <a:t>References</a:t>
            </a:r>
            <a:endParaRPr dirty="0"/>
          </a:p>
        </p:txBody>
      </p:sp>
      <p:sp>
        <p:nvSpPr>
          <p:cNvPr id="1626" name="Google Shape;1626;p46"/>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a:hlinkClick r:id="rId5" action="ppaction://hlinksldjump"/>
          </p:cNvPr>
          <p:cNvSpPr/>
          <p:nvPr/>
        </p:nvSpPr>
        <p:spPr>
          <a:xfrm>
            <a:off x="3510581" y="-1362"/>
            <a:ext cx="14082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a:hlinkClick r:id="" action="ppaction://noaction"/>
          </p:cNvPr>
          <p:cNvSpPr/>
          <p:nvPr/>
        </p:nvSpPr>
        <p:spPr>
          <a:xfrm>
            <a:off x="4918938"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46"/>
          <p:cNvGrpSpPr/>
          <p:nvPr/>
        </p:nvGrpSpPr>
        <p:grpSpPr>
          <a:xfrm>
            <a:off x="238515" y="90242"/>
            <a:ext cx="216784" cy="199039"/>
            <a:chOff x="285677" y="4429254"/>
            <a:chExt cx="216784" cy="199039"/>
          </a:xfrm>
        </p:grpSpPr>
        <p:sp>
          <p:nvSpPr>
            <p:cNvPr id="1634" name="Google Shape;1634;p46"/>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46">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7152952" y="1530336"/>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a:hlinkClick r:id="" action="ppaction://noaction"/>
          </p:cNvPr>
          <p:cNvSpPr/>
          <p:nvPr/>
        </p:nvSpPr>
        <p:spPr>
          <a:xfrm>
            <a:off x="7735644"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6;p57">
            <a:extLst>
              <a:ext uri="{FF2B5EF4-FFF2-40B4-BE49-F238E27FC236}">
                <a16:creationId xmlns:a16="http://schemas.microsoft.com/office/drawing/2014/main" id="{432FCCFF-8547-42EB-ACB7-A2B93B6B1F49}"/>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41" name="Google Shape;2437;p57">
            <a:extLst>
              <a:ext uri="{FF2B5EF4-FFF2-40B4-BE49-F238E27FC236}">
                <a16:creationId xmlns:a16="http://schemas.microsoft.com/office/drawing/2014/main" id="{3D3A2976-B963-4930-A698-3FD194B7C75F}"/>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42" name="Google Shape;2438;p57">
            <a:extLst>
              <a:ext uri="{FF2B5EF4-FFF2-40B4-BE49-F238E27FC236}">
                <a16:creationId xmlns:a16="http://schemas.microsoft.com/office/drawing/2014/main" id="{8509ADB1-4F3E-41F3-9A56-98939E2C1564}"/>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43" name="Google Shape;2439;p57">
            <a:extLst>
              <a:ext uri="{FF2B5EF4-FFF2-40B4-BE49-F238E27FC236}">
                <a16:creationId xmlns:a16="http://schemas.microsoft.com/office/drawing/2014/main" id="{B19FA841-A5BA-416F-8D80-F7AFD5FD8404}"/>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44" name="Google Shape;2441;p57">
            <a:extLst>
              <a:ext uri="{FF2B5EF4-FFF2-40B4-BE49-F238E27FC236}">
                <a16:creationId xmlns:a16="http://schemas.microsoft.com/office/drawing/2014/main" id="{C6E0C7A9-EC2F-47C6-B0A3-A1F535FB500F}"/>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
        <p:nvSpPr>
          <p:cNvPr id="45" name="Google Shape;2440;p57">
            <a:extLst>
              <a:ext uri="{FF2B5EF4-FFF2-40B4-BE49-F238E27FC236}">
                <a16:creationId xmlns:a16="http://schemas.microsoft.com/office/drawing/2014/main" id="{E8A06856-9572-44DE-89A8-7A46E2635A24}"/>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13917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42"/>
        <p:cNvGrpSpPr/>
        <p:nvPr/>
      </p:nvGrpSpPr>
      <p:grpSpPr>
        <a:xfrm>
          <a:off x="0" y="0"/>
          <a:ext cx="0" cy="0"/>
          <a:chOff x="0" y="0"/>
          <a:chExt cx="0" cy="0"/>
        </a:xfrm>
      </p:grpSpPr>
      <p:sp>
        <p:nvSpPr>
          <p:cNvPr id="2343" name="Google Shape;2343;p57"/>
          <p:cNvSpPr/>
          <p:nvPr/>
        </p:nvSpPr>
        <p:spPr>
          <a:xfrm>
            <a:off x="4571875" y="758313"/>
            <a:ext cx="4138500" cy="39120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4" name="Google Shape;2344;p57"/>
          <p:cNvGrpSpPr/>
          <p:nvPr/>
        </p:nvGrpSpPr>
        <p:grpSpPr>
          <a:xfrm>
            <a:off x="4572000" y="749838"/>
            <a:ext cx="4138500" cy="392400"/>
            <a:chOff x="-8550475" y="393000"/>
            <a:chExt cx="4138500" cy="392400"/>
          </a:xfrm>
        </p:grpSpPr>
        <p:sp>
          <p:nvSpPr>
            <p:cNvPr id="2345" name="Google Shape;2345;p57"/>
            <p:cNvSpPr/>
            <p:nvPr/>
          </p:nvSpPr>
          <p:spPr>
            <a:xfrm>
              <a:off x="-8550475" y="393000"/>
              <a:ext cx="41385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9" name="Google Shape;2349;p57"/>
          <p:cNvSpPr txBox="1">
            <a:spLocks noGrp="1"/>
          </p:cNvSpPr>
          <p:nvPr>
            <p:ph type="ctrTitle"/>
          </p:nvPr>
        </p:nvSpPr>
        <p:spPr>
          <a:xfrm>
            <a:off x="5926798" y="791204"/>
            <a:ext cx="2504101" cy="3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Key</a:t>
            </a:r>
            <a:r>
              <a:rPr lang="tr-TR" dirty="0"/>
              <a:t> </a:t>
            </a:r>
            <a:r>
              <a:rPr lang="tr-TR" dirty="0" err="1"/>
              <a:t>Concepts</a:t>
            </a:r>
            <a:endParaRPr dirty="0">
              <a:solidFill>
                <a:schemeClr val="dk1"/>
              </a:solidFill>
            </a:endParaRPr>
          </a:p>
        </p:txBody>
      </p:sp>
      <p:sp>
        <p:nvSpPr>
          <p:cNvPr id="2350" name="Google Shape;2350;p57"/>
          <p:cNvSpPr txBox="1"/>
          <p:nvPr/>
        </p:nvSpPr>
        <p:spPr>
          <a:xfrm>
            <a:off x="5926799" y="1471225"/>
            <a:ext cx="2504100" cy="774300"/>
          </a:xfrm>
          <a:prstGeom prst="rect">
            <a:avLst/>
          </a:prstGeom>
          <a:noFill/>
          <a:ln>
            <a:noFill/>
          </a:ln>
        </p:spPr>
        <p:txBody>
          <a:bodyPr spcFirstLastPara="1" wrap="square" lIns="91425" tIns="182875" rIns="91425" bIns="0" anchor="ctr" anchorCtr="0">
            <a:noAutofit/>
          </a:bodyPr>
          <a:lstStyle/>
          <a:p>
            <a:pPr marL="0" marR="45720" lvl="0" indent="0" rtl="0">
              <a:spcBef>
                <a:spcPts val="0"/>
              </a:spcBef>
              <a:spcAft>
                <a:spcPts val="1600"/>
              </a:spcAft>
              <a:buNone/>
            </a:pPr>
            <a:r>
              <a:rPr lang="tr-TR" dirty="0">
                <a:solidFill>
                  <a:srgbClr val="434343"/>
                </a:solidFill>
                <a:latin typeface="Abel"/>
                <a:ea typeface="Abel"/>
                <a:cs typeface="Abel"/>
                <a:sym typeface="Abel"/>
              </a:rPr>
              <a:t>Technologies &amp; </a:t>
            </a:r>
            <a:r>
              <a:rPr lang="tr-TR" dirty="0" err="1">
                <a:solidFill>
                  <a:srgbClr val="434343"/>
                </a:solidFill>
                <a:latin typeface="Abel"/>
                <a:ea typeface="Abel"/>
                <a:cs typeface="Abel"/>
                <a:sym typeface="Abel"/>
              </a:rPr>
              <a:t>Protocols</a:t>
            </a:r>
            <a:endParaRPr dirty="0">
              <a:solidFill>
                <a:srgbClr val="434343"/>
              </a:solidFill>
              <a:latin typeface="Abel"/>
              <a:ea typeface="Abel"/>
              <a:cs typeface="Abel"/>
              <a:sym typeface="Abel"/>
            </a:endParaRPr>
          </a:p>
        </p:txBody>
      </p:sp>
      <p:sp>
        <p:nvSpPr>
          <p:cNvPr id="2351" name="Google Shape;2351;p57"/>
          <p:cNvSpPr txBox="1"/>
          <p:nvPr/>
        </p:nvSpPr>
        <p:spPr>
          <a:xfrm>
            <a:off x="5926799" y="2445275"/>
            <a:ext cx="2504100" cy="774300"/>
          </a:xfrm>
          <a:prstGeom prst="rect">
            <a:avLst/>
          </a:prstGeom>
          <a:noFill/>
          <a:ln>
            <a:noFill/>
          </a:ln>
        </p:spPr>
        <p:txBody>
          <a:bodyPr spcFirstLastPara="1" wrap="square" lIns="91425" tIns="182875" rIns="91425" bIns="0" anchor="ctr" anchorCtr="0">
            <a:noAutofit/>
          </a:bodyPr>
          <a:lstStyle/>
          <a:p>
            <a:pPr marL="0" marR="45720" lvl="0" indent="0" algn="l" rtl="0">
              <a:spcBef>
                <a:spcPts val="0"/>
              </a:spcBef>
              <a:spcAft>
                <a:spcPts val="1600"/>
              </a:spcAft>
              <a:buNone/>
            </a:pPr>
            <a:r>
              <a:rPr lang="tr-TR" dirty="0" err="1">
                <a:solidFill>
                  <a:srgbClr val="434343"/>
                </a:solidFill>
                <a:latin typeface="Abel"/>
                <a:ea typeface="Abel"/>
                <a:cs typeface="Abel"/>
                <a:sym typeface="Abel"/>
              </a:rPr>
              <a:t>Experimental</a:t>
            </a:r>
            <a:r>
              <a:rPr lang="tr-TR" dirty="0">
                <a:solidFill>
                  <a:srgbClr val="434343"/>
                </a:solidFill>
                <a:latin typeface="Abel"/>
                <a:ea typeface="Abel"/>
                <a:cs typeface="Abel"/>
                <a:sym typeface="Abel"/>
              </a:rPr>
              <a:t> </a:t>
            </a:r>
            <a:r>
              <a:rPr lang="tr-TR" dirty="0" err="1">
                <a:solidFill>
                  <a:srgbClr val="434343"/>
                </a:solidFill>
                <a:latin typeface="Abel"/>
                <a:ea typeface="Abel"/>
                <a:cs typeface="Abel"/>
                <a:sym typeface="Abel"/>
              </a:rPr>
              <a:t>Setup</a:t>
            </a:r>
            <a:endParaRPr dirty="0">
              <a:solidFill>
                <a:srgbClr val="434343"/>
              </a:solidFill>
              <a:latin typeface="Abel"/>
              <a:ea typeface="Abel"/>
              <a:cs typeface="Abel"/>
              <a:sym typeface="Abel"/>
            </a:endParaRPr>
          </a:p>
        </p:txBody>
      </p:sp>
      <p:sp>
        <p:nvSpPr>
          <p:cNvPr id="2352" name="Google Shape;2352;p57"/>
          <p:cNvSpPr txBox="1"/>
          <p:nvPr/>
        </p:nvSpPr>
        <p:spPr>
          <a:xfrm>
            <a:off x="5926799" y="3419350"/>
            <a:ext cx="2504100" cy="774300"/>
          </a:xfrm>
          <a:prstGeom prst="rect">
            <a:avLst/>
          </a:prstGeom>
          <a:noFill/>
          <a:ln>
            <a:noFill/>
          </a:ln>
        </p:spPr>
        <p:txBody>
          <a:bodyPr spcFirstLastPara="1" wrap="square" lIns="91425" tIns="182875" rIns="91425" bIns="0" anchor="ctr" anchorCtr="0">
            <a:noAutofit/>
          </a:bodyPr>
          <a:lstStyle/>
          <a:p>
            <a:pPr marL="0" marR="45720" lvl="0" indent="0" algn="l" rtl="0">
              <a:spcBef>
                <a:spcPts val="0"/>
              </a:spcBef>
              <a:spcAft>
                <a:spcPts val="1600"/>
              </a:spcAft>
              <a:buNone/>
            </a:pPr>
            <a:r>
              <a:rPr lang="tr-TR" dirty="0" err="1">
                <a:solidFill>
                  <a:srgbClr val="434343"/>
                </a:solidFill>
                <a:latin typeface="Abel"/>
                <a:ea typeface="Abel"/>
                <a:cs typeface="Abel"/>
                <a:sym typeface="Abel"/>
              </a:rPr>
              <a:t>Inspection</a:t>
            </a:r>
            <a:r>
              <a:rPr lang="tr-TR" dirty="0">
                <a:solidFill>
                  <a:srgbClr val="434343"/>
                </a:solidFill>
                <a:latin typeface="Abel"/>
                <a:ea typeface="Abel"/>
                <a:cs typeface="Abel"/>
                <a:sym typeface="Abel"/>
              </a:rPr>
              <a:t> of </a:t>
            </a:r>
            <a:r>
              <a:rPr lang="tr-TR" dirty="0" err="1">
                <a:solidFill>
                  <a:srgbClr val="434343"/>
                </a:solidFill>
                <a:latin typeface="Abel"/>
                <a:ea typeface="Abel"/>
                <a:cs typeface="Abel"/>
                <a:sym typeface="Abel"/>
              </a:rPr>
              <a:t>Packets</a:t>
            </a:r>
            <a:endParaRPr dirty="0">
              <a:solidFill>
                <a:srgbClr val="434343"/>
              </a:solidFill>
              <a:latin typeface="Abel"/>
              <a:ea typeface="Abel"/>
              <a:cs typeface="Abel"/>
              <a:sym typeface="Abel"/>
            </a:endParaRPr>
          </a:p>
        </p:txBody>
      </p:sp>
      <p:sp>
        <p:nvSpPr>
          <p:cNvPr id="2353" name="Google Shape;2353;p57"/>
          <p:cNvSpPr/>
          <p:nvPr/>
        </p:nvSpPr>
        <p:spPr>
          <a:xfrm>
            <a:off x="5317426" y="3571602"/>
            <a:ext cx="392400" cy="39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5317426" y="2636227"/>
            <a:ext cx="392400" cy="39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5317426" y="1671114"/>
            <a:ext cx="392400" cy="39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6" name="Google Shape;2356;p57"/>
          <p:cNvCxnSpPr>
            <a:stCxn id="2355" idx="4"/>
            <a:endCxn id="2354" idx="0"/>
          </p:cNvCxnSpPr>
          <p:nvPr/>
        </p:nvCxnSpPr>
        <p:spPr>
          <a:xfrm>
            <a:off x="5513626" y="2063514"/>
            <a:ext cx="0" cy="572700"/>
          </a:xfrm>
          <a:prstGeom prst="straightConnector1">
            <a:avLst/>
          </a:prstGeom>
          <a:noFill/>
          <a:ln w="19050" cap="flat" cmpd="sng">
            <a:solidFill>
              <a:schemeClr val="lt1"/>
            </a:solidFill>
            <a:prstDash val="dash"/>
            <a:round/>
            <a:headEnd type="none" w="med" len="med"/>
            <a:tailEnd type="none" w="med" len="med"/>
          </a:ln>
        </p:spPr>
      </p:cxnSp>
      <p:cxnSp>
        <p:nvCxnSpPr>
          <p:cNvPr id="2357" name="Google Shape;2357;p57"/>
          <p:cNvCxnSpPr>
            <a:stCxn id="2354" idx="4"/>
            <a:endCxn id="2353" idx="0"/>
          </p:cNvCxnSpPr>
          <p:nvPr/>
        </p:nvCxnSpPr>
        <p:spPr>
          <a:xfrm>
            <a:off x="5513626" y="3028627"/>
            <a:ext cx="0" cy="543000"/>
          </a:xfrm>
          <a:prstGeom prst="straightConnector1">
            <a:avLst/>
          </a:prstGeom>
          <a:noFill/>
          <a:ln w="19050" cap="flat" cmpd="sng">
            <a:solidFill>
              <a:schemeClr val="lt1"/>
            </a:solidFill>
            <a:prstDash val="dash"/>
            <a:round/>
            <a:headEnd type="none" w="med" len="med"/>
            <a:tailEnd type="none" w="med" len="med"/>
          </a:ln>
        </p:spPr>
      </p:cxnSp>
      <p:sp>
        <p:nvSpPr>
          <p:cNvPr id="2358" name="Google Shape;2358;p57"/>
          <p:cNvSpPr txBox="1"/>
          <p:nvPr/>
        </p:nvSpPr>
        <p:spPr>
          <a:xfrm>
            <a:off x="5281125" y="1762750"/>
            <a:ext cx="465000" cy="2091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1600"/>
              </a:spcAft>
              <a:buNone/>
            </a:pPr>
            <a:r>
              <a:rPr lang="en">
                <a:solidFill>
                  <a:schemeClr val="lt1"/>
                </a:solidFill>
                <a:latin typeface="Hepta Slab"/>
                <a:ea typeface="Hepta Slab"/>
                <a:cs typeface="Hepta Slab"/>
                <a:sym typeface="Hepta Slab"/>
              </a:rPr>
              <a:t>1</a:t>
            </a:r>
            <a:endParaRPr>
              <a:solidFill>
                <a:schemeClr val="lt1"/>
              </a:solidFill>
              <a:latin typeface="Hepta Slab"/>
              <a:ea typeface="Hepta Slab"/>
              <a:cs typeface="Hepta Slab"/>
              <a:sym typeface="Hepta Slab"/>
            </a:endParaRPr>
          </a:p>
        </p:txBody>
      </p:sp>
      <p:sp>
        <p:nvSpPr>
          <p:cNvPr id="2359" name="Google Shape;2359;p57"/>
          <p:cNvSpPr txBox="1"/>
          <p:nvPr/>
        </p:nvSpPr>
        <p:spPr>
          <a:xfrm>
            <a:off x="5281125" y="2727863"/>
            <a:ext cx="465000" cy="2091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1600"/>
              </a:spcAft>
              <a:buNone/>
            </a:pPr>
            <a:r>
              <a:rPr lang="en">
                <a:solidFill>
                  <a:schemeClr val="lt1"/>
                </a:solidFill>
                <a:latin typeface="Hepta Slab"/>
                <a:ea typeface="Hepta Slab"/>
                <a:cs typeface="Hepta Slab"/>
                <a:sym typeface="Hepta Slab"/>
              </a:rPr>
              <a:t>2</a:t>
            </a:r>
            <a:endParaRPr>
              <a:solidFill>
                <a:schemeClr val="lt1"/>
              </a:solidFill>
              <a:latin typeface="Hepta Slab"/>
              <a:ea typeface="Hepta Slab"/>
              <a:cs typeface="Hepta Slab"/>
              <a:sym typeface="Hepta Slab"/>
            </a:endParaRPr>
          </a:p>
        </p:txBody>
      </p:sp>
      <p:sp>
        <p:nvSpPr>
          <p:cNvPr id="2360" name="Google Shape;2360;p57"/>
          <p:cNvSpPr txBox="1"/>
          <p:nvPr/>
        </p:nvSpPr>
        <p:spPr>
          <a:xfrm>
            <a:off x="5281125" y="3663238"/>
            <a:ext cx="465000" cy="2091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1600"/>
              </a:spcAft>
              <a:buNone/>
            </a:pPr>
            <a:r>
              <a:rPr lang="en">
                <a:solidFill>
                  <a:schemeClr val="lt1"/>
                </a:solidFill>
                <a:latin typeface="Hepta Slab"/>
                <a:ea typeface="Hepta Slab"/>
                <a:cs typeface="Hepta Slab"/>
                <a:sym typeface="Hepta Slab"/>
              </a:rPr>
              <a:t>3</a:t>
            </a:r>
            <a:endParaRPr>
              <a:solidFill>
                <a:schemeClr val="lt1"/>
              </a:solidFill>
              <a:latin typeface="Hepta Slab"/>
              <a:ea typeface="Hepta Slab"/>
              <a:cs typeface="Hepta Slab"/>
              <a:sym typeface="Hepta Slab"/>
            </a:endParaRPr>
          </a:p>
        </p:txBody>
      </p:sp>
      <p:grpSp>
        <p:nvGrpSpPr>
          <p:cNvPr id="2361" name="Google Shape;2361;p57"/>
          <p:cNvGrpSpPr/>
          <p:nvPr/>
        </p:nvGrpSpPr>
        <p:grpSpPr>
          <a:xfrm>
            <a:off x="2298150" y="679061"/>
            <a:ext cx="990300" cy="673340"/>
            <a:chOff x="5852275" y="1600714"/>
            <a:chExt cx="990300" cy="712679"/>
          </a:xfrm>
        </p:grpSpPr>
        <p:sp>
          <p:nvSpPr>
            <p:cNvPr id="2362" name="Google Shape;2362;p57"/>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7"/>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57"/>
          <p:cNvGrpSpPr/>
          <p:nvPr/>
        </p:nvGrpSpPr>
        <p:grpSpPr>
          <a:xfrm>
            <a:off x="709950" y="679061"/>
            <a:ext cx="990300" cy="673340"/>
            <a:chOff x="5852275" y="1600714"/>
            <a:chExt cx="990300" cy="712679"/>
          </a:xfrm>
        </p:grpSpPr>
        <p:sp>
          <p:nvSpPr>
            <p:cNvPr id="2365" name="Google Shape;2365;p57"/>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57"/>
          <p:cNvSpPr txBox="1">
            <a:spLocks noGrp="1"/>
          </p:cNvSpPr>
          <p:nvPr>
            <p:ph type="subTitle" idx="4294967295"/>
          </p:nvPr>
        </p:nvSpPr>
        <p:spPr>
          <a:xfrm>
            <a:off x="709887" y="1329293"/>
            <a:ext cx="990300" cy="3213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tr-TR" sz="1200" dirty="0">
                <a:solidFill>
                  <a:schemeClr val="hlink"/>
                </a:solidFill>
                <a:uFill>
                  <a:noFill/>
                </a:uFill>
              </a:rPr>
              <a:t>Technologies</a:t>
            </a:r>
            <a:endParaRPr sz="1200" dirty="0">
              <a:solidFill>
                <a:schemeClr val="dk1"/>
              </a:solidFill>
            </a:endParaRPr>
          </a:p>
        </p:txBody>
      </p:sp>
      <p:sp>
        <p:nvSpPr>
          <p:cNvPr id="2368" name="Google Shape;2368;p57"/>
          <p:cNvSpPr txBox="1">
            <a:spLocks noGrp="1"/>
          </p:cNvSpPr>
          <p:nvPr>
            <p:ph type="subTitle" idx="4294967295"/>
          </p:nvPr>
        </p:nvSpPr>
        <p:spPr>
          <a:xfrm>
            <a:off x="2298150" y="1329292"/>
            <a:ext cx="990300" cy="422844"/>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tr-TR" sz="1100" dirty="0">
                <a:solidFill>
                  <a:schemeClr val="hlink"/>
                </a:solidFill>
                <a:uFill>
                  <a:noFill/>
                </a:uFill>
              </a:rPr>
              <a:t>On-</a:t>
            </a:r>
            <a:r>
              <a:rPr lang="tr-TR" sz="1100" dirty="0" err="1">
                <a:solidFill>
                  <a:schemeClr val="hlink"/>
                </a:solidFill>
                <a:uFill>
                  <a:noFill/>
                </a:uFill>
              </a:rPr>
              <a:t>demand</a:t>
            </a:r>
            <a:r>
              <a:rPr lang="tr-TR" sz="1100" dirty="0">
                <a:solidFill>
                  <a:schemeClr val="hlink"/>
                </a:solidFill>
                <a:uFill>
                  <a:noFill/>
                </a:uFill>
              </a:rPr>
              <a:t> </a:t>
            </a:r>
            <a:r>
              <a:rPr lang="tr-TR" sz="1100" dirty="0" err="1">
                <a:solidFill>
                  <a:schemeClr val="hlink"/>
                </a:solidFill>
                <a:uFill>
                  <a:noFill/>
                </a:uFill>
              </a:rPr>
              <a:t>Webinar</a:t>
            </a:r>
            <a:endParaRPr sz="1100" dirty="0">
              <a:solidFill>
                <a:schemeClr val="dk1"/>
              </a:solidFill>
            </a:endParaRPr>
          </a:p>
        </p:txBody>
      </p:sp>
      <p:grpSp>
        <p:nvGrpSpPr>
          <p:cNvPr id="2369" name="Google Shape;2369;p57"/>
          <p:cNvGrpSpPr/>
          <p:nvPr/>
        </p:nvGrpSpPr>
        <p:grpSpPr>
          <a:xfrm>
            <a:off x="709950" y="1795905"/>
            <a:ext cx="990300" cy="662499"/>
            <a:chOff x="5852275" y="2752944"/>
            <a:chExt cx="990300" cy="701206"/>
          </a:xfrm>
        </p:grpSpPr>
        <p:sp>
          <p:nvSpPr>
            <p:cNvPr id="2370" name="Google Shape;2370;p57"/>
            <p:cNvSpPr/>
            <p:nvPr/>
          </p:nvSpPr>
          <p:spPr>
            <a:xfrm>
              <a:off x="5928475" y="275294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5852275" y="2830150"/>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57"/>
          <p:cNvGrpSpPr/>
          <p:nvPr/>
        </p:nvGrpSpPr>
        <p:grpSpPr>
          <a:xfrm>
            <a:off x="709975" y="4005323"/>
            <a:ext cx="990300" cy="662480"/>
            <a:chOff x="7440475" y="3905171"/>
            <a:chExt cx="990300" cy="701185"/>
          </a:xfrm>
        </p:grpSpPr>
        <p:sp>
          <p:nvSpPr>
            <p:cNvPr id="2373" name="Google Shape;2373;p57"/>
            <p:cNvSpPr/>
            <p:nvPr/>
          </p:nvSpPr>
          <p:spPr>
            <a:xfrm>
              <a:off x="7516675" y="3905171"/>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7440475" y="3982357"/>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57"/>
          <p:cNvSpPr txBox="1">
            <a:spLocks noGrp="1"/>
          </p:cNvSpPr>
          <p:nvPr>
            <p:ph type="subTitle" idx="4294967295"/>
          </p:nvPr>
        </p:nvSpPr>
        <p:spPr>
          <a:xfrm>
            <a:off x="709887" y="2399149"/>
            <a:ext cx="990300" cy="537814"/>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tr-TR" sz="1100" dirty="0" err="1">
                <a:solidFill>
                  <a:schemeClr val="hlink"/>
                </a:solidFill>
                <a:uFill>
                  <a:noFill/>
                </a:uFill>
              </a:rPr>
              <a:t>Experimental</a:t>
            </a:r>
            <a:r>
              <a:rPr lang="tr-TR" sz="1100" dirty="0">
                <a:solidFill>
                  <a:schemeClr val="hlink"/>
                </a:solidFill>
                <a:uFill>
                  <a:noFill/>
                </a:uFill>
              </a:rPr>
              <a:t> </a:t>
            </a:r>
            <a:r>
              <a:rPr lang="tr-TR" sz="1100" dirty="0" err="1">
                <a:solidFill>
                  <a:schemeClr val="hlink"/>
                </a:solidFill>
                <a:uFill>
                  <a:noFill/>
                </a:uFill>
              </a:rPr>
              <a:t>Setup</a:t>
            </a:r>
            <a:endParaRPr sz="1100" dirty="0">
              <a:solidFill>
                <a:schemeClr val="dk1"/>
              </a:solidFill>
            </a:endParaRPr>
          </a:p>
        </p:txBody>
      </p:sp>
      <p:sp>
        <p:nvSpPr>
          <p:cNvPr id="2376" name="Google Shape;2376;p57"/>
          <p:cNvSpPr txBox="1">
            <a:spLocks noGrp="1"/>
          </p:cNvSpPr>
          <p:nvPr>
            <p:ph type="subTitle" idx="4294967295"/>
          </p:nvPr>
        </p:nvSpPr>
        <p:spPr>
          <a:xfrm>
            <a:off x="2298150" y="2399149"/>
            <a:ext cx="990300" cy="3924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tr-TR" sz="1200" dirty="0" err="1">
                <a:solidFill>
                  <a:schemeClr val="hlink"/>
                </a:solidFill>
                <a:uFill>
                  <a:noFill/>
                </a:uFill>
              </a:rPr>
              <a:t>Results</a:t>
            </a:r>
            <a:endParaRPr sz="1200" dirty="0">
              <a:solidFill>
                <a:schemeClr val="dk1"/>
              </a:solidFill>
            </a:endParaRPr>
          </a:p>
        </p:txBody>
      </p:sp>
      <p:sp>
        <p:nvSpPr>
          <p:cNvPr id="2377" name="Google Shape;2377;p57"/>
          <p:cNvSpPr txBox="1">
            <a:spLocks noGrp="1"/>
          </p:cNvSpPr>
          <p:nvPr>
            <p:ph type="subTitle" idx="4294967295"/>
          </p:nvPr>
        </p:nvSpPr>
        <p:spPr>
          <a:xfrm>
            <a:off x="709975" y="4608425"/>
            <a:ext cx="990300" cy="3924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tr-TR" sz="1200" dirty="0">
                <a:solidFill>
                  <a:schemeClr val="hlink"/>
                </a:solidFill>
                <a:uFill>
                  <a:noFill/>
                </a:uFill>
              </a:rPr>
              <a:t>Live </a:t>
            </a:r>
            <a:r>
              <a:rPr lang="tr-TR" sz="1200" dirty="0" err="1">
                <a:solidFill>
                  <a:schemeClr val="hlink"/>
                </a:solidFill>
                <a:uFill>
                  <a:noFill/>
                </a:uFill>
              </a:rPr>
              <a:t>Webinar</a:t>
            </a:r>
            <a:endParaRPr sz="1200" dirty="0">
              <a:solidFill>
                <a:schemeClr val="dk1"/>
              </a:solidFill>
            </a:endParaRPr>
          </a:p>
        </p:txBody>
      </p:sp>
      <p:grpSp>
        <p:nvGrpSpPr>
          <p:cNvPr id="2378" name="Google Shape;2378;p57"/>
          <p:cNvGrpSpPr/>
          <p:nvPr/>
        </p:nvGrpSpPr>
        <p:grpSpPr>
          <a:xfrm>
            <a:off x="2302950" y="1795905"/>
            <a:ext cx="990300" cy="662499"/>
            <a:chOff x="5852275" y="2752944"/>
            <a:chExt cx="990300" cy="701206"/>
          </a:xfrm>
        </p:grpSpPr>
        <p:sp>
          <p:nvSpPr>
            <p:cNvPr id="2379" name="Google Shape;2379;p57"/>
            <p:cNvSpPr/>
            <p:nvPr/>
          </p:nvSpPr>
          <p:spPr>
            <a:xfrm>
              <a:off x="5928475" y="275294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5852275" y="2830150"/>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57"/>
          <p:cNvGrpSpPr/>
          <p:nvPr/>
        </p:nvGrpSpPr>
        <p:grpSpPr>
          <a:xfrm>
            <a:off x="709950" y="2900623"/>
            <a:ext cx="990300" cy="662480"/>
            <a:chOff x="7440475" y="3905171"/>
            <a:chExt cx="990300" cy="701185"/>
          </a:xfrm>
        </p:grpSpPr>
        <p:sp>
          <p:nvSpPr>
            <p:cNvPr id="2382" name="Google Shape;2382;p57"/>
            <p:cNvSpPr/>
            <p:nvPr/>
          </p:nvSpPr>
          <p:spPr>
            <a:xfrm>
              <a:off x="7516675" y="3905171"/>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7440475" y="3982357"/>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57"/>
          <p:cNvSpPr txBox="1">
            <a:spLocks noGrp="1"/>
          </p:cNvSpPr>
          <p:nvPr>
            <p:ph type="subTitle" idx="4294967295"/>
          </p:nvPr>
        </p:nvSpPr>
        <p:spPr>
          <a:xfrm>
            <a:off x="709969" y="3503725"/>
            <a:ext cx="990300" cy="3924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tr-TR" sz="1200" dirty="0">
                <a:solidFill>
                  <a:schemeClr val="hlink"/>
                </a:solidFill>
                <a:uFill>
                  <a:noFill/>
                </a:uFill>
              </a:rPr>
              <a:t>Live Meeting</a:t>
            </a:r>
            <a:endParaRPr sz="1200" dirty="0">
              <a:solidFill>
                <a:schemeClr val="dk1"/>
              </a:solidFill>
            </a:endParaRPr>
          </a:p>
        </p:txBody>
      </p:sp>
      <p:grpSp>
        <p:nvGrpSpPr>
          <p:cNvPr id="2385" name="Google Shape;2385;p57"/>
          <p:cNvGrpSpPr/>
          <p:nvPr/>
        </p:nvGrpSpPr>
        <p:grpSpPr>
          <a:xfrm>
            <a:off x="2302950" y="2947175"/>
            <a:ext cx="1841412" cy="1718638"/>
            <a:chOff x="3156725" y="1777475"/>
            <a:chExt cx="1841412" cy="1718638"/>
          </a:xfrm>
        </p:grpSpPr>
        <p:grpSp>
          <p:nvGrpSpPr>
            <p:cNvPr id="2386" name="Google Shape;2386;p57"/>
            <p:cNvGrpSpPr/>
            <p:nvPr/>
          </p:nvGrpSpPr>
          <p:grpSpPr>
            <a:xfrm>
              <a:off x="3156725" y="1777475"/>
              <a:ext cx="1841412" cy="1718638"/>
              <a:chOff x="712913" y="532113"/>
              <a:chExt cx="1841412" cy="1718638"/>
            </a:xfrm>
          </p:grpSpPr>
          <p:sp>
            <p:nvSpPr>
              <p:cNvPr id="2387" name="Google Shape;2387;p57"/>
              <p:cNvSpPr/>
              <p:nvPr/>
            </p:nvSpPr>
            <p:spPr>
              <a:xfrm>
                <a:off x="712925" y="537150"/>
                <a:ext cx="1841400" cy="1713600"/>
              </a:xfrm>
              <a:prstGeom prst="roundRect">
                <a:avLst>
                  <a:gd name="adj" fmla="val 9794"/>
                </a:avLst>
              </a:prstGeom>
              <a:solidFill>
                <a:schemeClr val="accent2"/>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57"/>
              <p:cNvGrpSpPr/>
              <p:nvPr/>
            </p:nvGrpSpPr>
            <p:grpSpPr>
              <a:xfrm>
                <a:off x="712913" y="532113"/>
                <a:ext cx="1841400" cy="392400"/>
                <a:chOff x="712913" y="532113"/>
                <a:chExt cx="1841400" cy="392400"/>
              </a:xfrm>
            </p:grpSpPr>
            <p:sp>
              <p:nvSpPr>
                <p:cNvPr id="2389" name="Google Shape;2389;p57"/>
                <p:cNvSpPr/>
                <p:nvPr/>
              </p:nvSpPr>
              <p:spPr>
                <a:xfrm>
                  <a:off x="712913" y="532113"/>
                  <a:ext cx="1841400" cy="392400"/>
                </a:xfrm>
                <a:prstGeom prst="round2SameRect">
                  <a:avLst>
                    <a:gd name="adj1" fmla="val 31691"/>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865900" y="681497"/>
                  <a:ext cx="119100" cy="119100"/>
                </a:xfrm>
                <a:prstGeom prst="ellipse">
                  <a:avLst/>
                </a:pr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080500" y="681497"/>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1295100" y="681497"/>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3" name="Google Shape;2393;p57"/>
            <p:cNvGrpSpPr/>
            <p:nvPr/>
          </p:nvGrpSpPr>
          <p:grpSpPr>
            <a:xfrm>
              <a:off x="3742569" y="2354526"/>
              <a:ext cx="669737" cy="857269"/>
              <a:chOff x="1613400" y="2116375"/>
              <a:chExt cx="917700" cy="1174663"/>
            </a:xfrm>
          </p:grpSpPr>
          <p:sp>
            <p:nvSpPr>
              <p:cNvPr id="2394" name="Google Shape;2394;p57"/>
              <p:cNvSpPr/>
              <p:nvPr/>
            </p:nvSpPr>
            <p:spPr>
              <a:xfrm>
                <a:off x="1613400" y="2373338"/>
                <a:ext cx="917700" cy="917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57"/>
              <p:cNvGrpSpPr/>
              <p:nvPr/>
            </p:nvGrpSpPr>
            <p:grpSpPr>
              <a:xfrm>
                <a:off x="1632941" y="2116375"/>
                <a:ext cx="878627" cy="376239"/>
                <a:chOff x="7100179" y="2134325"/>
                <a:chExt cx="878627" cy="376239"/>
              </a:xfrm>
            </p:grpSpPr>
            <p:sp>
              <p:nvSpPr>
                <p:cNvPr id="2396" name="Google Shape;2396;p57"/>
                <p:cNvSpPr/>
                <p:nvPr/>
              </p:nvSpPr>
              <p:spPr>
                <a:xfrm>
                  <a:off x="7100179" y="2399579"/>
                  <a:ext cx="79500" cy="79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7899306" y="2431064"/>
                  <a:ext cx="79500" cy="79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7636525" y="2281979"/>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7422951" y="2134325"/>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7765636" y="2213824"/>
                  <a:ext cx="20700" cy="20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7386563" y="2320081"/>
                  <a:ext cx="20700" cy="2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7216008" y="2261284"/>
                  <a:ext cx="20700" cy="2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11" name="Google Shape;2411;p57"/>
          <p:cNvSpPr/>
          <p:nvPr/>
        </p:nvSpPr>
        <p:spPr>
          <a:xfrm>
            <a:off x="709975" y="764171"/>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7"/>
          <p:cNvSpPr/>
          <p:nvPr/>
        </p:nvSpPr>
        <p:spPr>
          <a:xfrm>
            <a:off x="2302950" y="764171"/>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709975" y="1868896"/>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2302950" y="1868896"/>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709950" y="2976066"/>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7"/>
          <p:cNvSpPr/>
          <p:nvPr/>
        </p:nvSpPr>
        <p:spPr>
          <a:xfrm>
            <a:off x="709875" y="4083246"/>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a:hlinkClick r:id="rId5"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4" name="Google Shape;2424;p57"/>
          <p:cNvGrpSpPr/>
          <p:nvPr/>
        </p:nvGrpSpPr>
        <p:grpSpPr>
          <a:xfrm>
            <a:off x="238515" y="90242"/>
            <a:ext cx="216784" cy="199039"/>
            <a:chOff x="285677" y="4429254"/>
            <a:chExt cx="216784" cy="199039"/>
          </a:xfrm>
        </p:grpSpPr>
        <p:sp>
          <p:nvSpPr>
            <p:cNvPr id="2425" name="Google Shape;2425;p5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4" name="Google Shape;2434;p5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7">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Resim 105">
            <a:extLst>
              <a:ext uri="{FF2B5EF4-FFF2-40B4-BE49-F238E27FC236}">
                <a16:creationId xmlns:a16="http://schemas.microsoft.com/office/drawing/2014/main" id="{AFD948B3-9B82-441B-994A-AB6BB1617E93}"/>
              </a:ext>
            </a:extLst>
          </p:cNvPr>
          <p:cNvPicPr>
            <a:picLocks noChangeAspect="1"/>
          </p:cNvPicPr>
          <p:nvPr/>
        </p:nvPicPr>
        <p:blipFill>
          <a:blip r:embed="rId7"/>
          <a:stretch>
            <a:fillRect/>
          </a:stretch>
        </p:blipFill>
        <p:spPr>
          <a:xfrm>
            <a:off x="3012100" y="3821973"/>
            <a:ext cx="457200" cy="457200"/>
          </a:xfrm>
          <a:prstGeom prst="rect">
            <a:avLst/>
          </a:prstGeom>
        </p:spPr>
      </p:pic>
      <p:sp>
        <p:nvSpPr>
          <p:cNvPr id="107" name="Google Shape;2436;p57">
            <a:extLst>
              <a:ext uri="{FF2B5EF4-FFF2-40B4-BE49-F238E27FC236}">
                <a16:creationId xmlns:a16="http://schemas.microsoft.com/office/drawing/2014/main" id="{BCB38501-3EA6-4ADE-9B76-8AB7C8CD9650}"/>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108" name="Google Shape;2437;p57">
            <a:extLst>
              <a:ext uri="{FF2B5EF4-FFF2-40B4-BE49-F238E27FC236}">
                <a16:creationId xmlns:a16="http://schemas.microsoft.com/office/drawing/2014/main" id="{8939F4DC-7360-4957-880D-5C9BC79B206C}"/>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109" name="Google Shape;2438;p57">
            <a:extLst>
              <a:ext uri="{FF2B5EF4-FFF2-40B4-BE49-F238E27FC236}">
                <a16:creationId xmlns:a16="http://schemas.microsoft.com/office/drawing/2014/main" id="{6B898F12-39E2-409C-BC32-6880A907A5C3}"/>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110" name="Google Shape;2439;p57">
            <a:extLst>
              <a:ext uri="{FF2B5EF4-FFF2-40B4-BE49-F238E27FC236}">
                <a16:creationId xmlns:a16="http://schemas.microsoft.com/office/drawing/2014/main" id="{906D5A0F-6B17-4790-B7C2-52C5DE643817}"/>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111" name="Google Shape;2440;p57">
            <a:extLst>
              <a:ext uri="{FF2B5EF4-FFF2-40B4-BE49-F238E27FC236}">
                <a16:creationId xmlns:a16="http://schemas.microsoft.com/office/drawing/2014/main" id="{B0119E7A-0529-4A8A-B611-F73BB3AF0170}"/>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112" name="Google Shape;2441;p57">
            <a:extLst>
              <a:ext uri="{FF2B5EF4-FFF2-40B4-BE49-F238E27FC236}">
                <a16:creationId xmlns:a16="http://schemas.microsoft.com/office/drawing/2014/main" id="{F5BF3FB1-2DC1-4077-98EC-6B1036B401E1}"/>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3" action="ppaction://hlinksldjump"/>
          </p:cNvPr>
          <p:cNvSpPr/>
          <p:nvPr/>
        </p:nvSpPr>
        <p:spPr>
          <a:xfrm>
            <a:off x="693867"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a:hlinkClick r:id="rId4" action="ppaction://hlinksldjump"/>
          </p:cNvPr>
          <p:cNvSpPr/>
          <p:nvPr/>
        </p:nvSpPr>
        <p:spPr>
          <a:xfrm>
            <a:off x="2102224"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rId5"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8"/>
          <p:cNvGrpSpPr/>
          <p:nvPr/>
        </p:nvGrpSpPr>
        <p:grpSpPr>
          <a:xfrm>
            <a:off x="238515" y="90242"/>
            <a:ext cx="216784" cy="199039"/>
            <a:chOff x="285677" y="4429254"/>
            <a:chExt cx="216784" cy="199039"/>
          </a:xfrm>
        </p:grpSpPr>
        <p:sp>
          <p:nvSpPr>
            <p:cNvPr id="978" name="Google Shape;978;p3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8">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2616;p62">
            <a:extLst>
              <a:ext uri="{FF2B5EF4-FFF2-40B4-BE49-F238E27FC236}">
                <a16:creationId xmlns:a16="http://schemas.microsoft.com/office/drawing/2014/main" id="{D958C3A0-9086-4DC6-A825-5F5647ED745C}"/>
              </a:ext>
            </a:extLst>
          </p:cNvPr>
          <p:cNvPicPr preferRelativeResize="0"/>
          <p:nvPr/>
        </p:nvPicPr>
        <p:blipFill rotWithShape="1">
          <a:blip r:embed="rId7"/>
          <a:srcRect l="1615" t="187" r="13650" b="15077"/>
          <a:stretch/>
        </p:blipFill>
        <p:spPr>
          <a:xfrm>
            <a:off x="4400275" y="904700"/>
            <a:ext cx="4298100" cy="3724200"/>
          </a:xfrm>
          <a:prstGeom prst="roundRect">
            <a:avLst>
              <a:gd name="adj" fmla="val 5409"/>
            </a:avLst>
          </a:prstGeom>
          <a:noFill/>
          <a:ln>
            <a:noFill/>
          </a:ln>
        </p:spPr>
      </p:pic>
      <p:grpSp>
        <p:nvGrpSpPr>
          <p:cNvPr id="52" name="Google Shape;2617;p62">
            <a:extLst>
              <a:ext uri="{FF2B5EF4-FFF2-40B4-BE49-F238E27FC236}">
                <a16:creationId xmlns:a16="http://schemas.microsoft.com/office/drawing/2014/main" id="{73AAB2F1-17E5-483F-8F33-AB37D5AF3EB2}"/>
              </a:ext>
            </a:extLst>
          </p:cNvPr>
          <p:cNvGrpSpPr/>
          <p:nvPr/>
        </p:nvGrpSpPr>
        <p:grpSpPr>
          <a:xfrm>
            <a:off x="444900" y="1505100"/>
            <a:ext cx="4498500" cy="2330700"/>
            <a:chOff x="445050" y="393000"/>
            <a:chExt cx="4498500" cy="2330700"/>
          </a:xfrm>
        </p:grpSpPr>
        <p:sp>
          <p:nvSpPr>
            <p:cNvPr id="53" name="Google Shape;2618;p62">
              <a:extLst>
                <a:ext uri="{FF2B5EF4-FFF2-40B4-BE49-F238E27FC236}">
                  <a16:creationId xmlns:a16="http://schemas.microsoft.com/office/drawing/2014/main" id="{C1EE11CA-B43D-4E84-A707-F0C94277FA24}"/>
                </a:ext>
              </a:extLst>
            </p:cNvPr>
            <p:cNvSpPr/>
            <p:nvPr/>
          </p:nvSpPr>
          <p:spPr>
            <a:xfrm>
              <a:off x="445350" y="393000"/>
              <a:ext cx="4498200" cy="2330700"/>
            </a:xfrm>
            <a:prstGeom prst="roundRect">
              <a:avLst>
                <a:gd name="adj" fmla="val 9794"/>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619;p62">
              <a:extLst>
                <a:ext uri="{FF2B5EF4-FFF2-40B4-BE49-F238E27FC236}">
                  <a16:creationId xmlns:a16="http://schemas.microsoft.com/office/drawing/2014/main" id="{76A070A4-E3AC-481D-8B13-1811EDA2292E}"/>
                </a:ext>
              </a:extLst>
            </p:cNvPr>
            <p:cNvGrpSpPr/>
            <p:nvPr/>
          </p:nvGrpSpPr>
          <p:grpSpPr>
            <a:xfrm>
              <a:off x="445050" y="393000"/>
              <a:ext cx="4498200" cy="392400"/>
              <a:chOff x="-8550475" y="393012"/>
              <a:chExt cx="4498200" cy="392400"/>
            </a:xfrm>
          </p:grpSpPr>
          <p:sp>
            <p:nvSpPr>
              <p:cNvPr id="55" name="Google Shape;2620;p62">
                <a:extLst>
                  <a:ext uri="{FF2B5EF4-FFF2-40B4-BE49-F238E27FC236}">
                    <a16:creationId xmlns:a16="http://schemas.microsoft.com/office/drawing/2014/main" id="{F09EC9DE-DDD4-4A1A-A31D-58EBCE0BFF32}"/>
                  </a:ext>
                </a:extLst>
              </p:cNvPr>
              <p:cNvSpPr/>
              <p:nvPr/>
            </p:nvSpPr>
            <p:spPr>
              <a:xfrm>
                <a:off x="-8550475" y="393012"/>
                <a:ext cx="44982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1;p62">
                <a:extLst>
                  <a:ext uri="{FF2B5EF4-FFF2-40B4-BE49-F238E27FC236}">
                    <a16:creationId xmlns:a16="http://schemas.microsoft.com/office/drawing/2014/main" id="{F4293E75-BCE4-417E-B0D3-DD86049AF9B3}"/>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2;p62">
                <a:extLst>
                  <a:ext uri="{FF2B5EF4-FFF2-40B4-BE49-F238E27FC236}">
                    <a16:creationId xmlns:a16="http://schemas.microsoft.com/office/drawing/2014/main" id="{0D2E2265-322A-4E82-95A6-37F331E113F9}"/>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23;p62">
                <a:extLst>
                  <a:ext uri="{FF2B5EF4-FFF2-40B4-BE49-F238E27FC236}">
                    <a16:creationId xmlns:a16="http://schemas.microsoft.com/office/drawing/2014/main" id="{56A00304-1798-49B1-A7FB-ADF6FC90367D}"/>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2624;p62">
            <a:extLst>
              <a:ext uri="{FF2B5EF4-FFF2-40B4-BE49-F238E27FC236}">
                <a16:creationId xmlns:a16="http://schemas.microsoft.com/office/drawing/2014/main" id="{BA111678-E3BB-4454-BB4A-1D702238810B}"/>
              </a:ext>
            </a:extLst>
          </p:cNvPr>
          <p:cNvGrpSpPr/>
          <p:nvPr/>
        </p:nvGrpSpPr>
        <p:grpSpPr>
          <a:xfrm>
            <a:off x="4401700" y="758200"/>
            <a:ext cx="4298100" cy="392400"/>
            <a:chOff x="-8550475" y="393012"/>
            <a:chExt cx="4298100" cy="392400"/>
          </a:xfrm>
        </p:grpSpPr>
        <p:sp>
          <p:nvSpPr>
            <p:cNvPr id="60" name="Google Shape;2625;p62">
              <a:extLst>
                <a:ext uri="{FF2B5EF4-FFF2-40B4-BE49-F238E27FC236}">
                  <a16:creationId xmlns:a16="http://schemas.microsoft.com/office/drawing/2014/main" id="{BCC1319E-1606-4EE6-8C39-602E9EA9B52C}"/>
                </a:ext>
              </a:extLst>
            </p:cNvPr>
            <p:cNvSpPr/>
            <p:nvPr/>
          </p:nvSpPr>
          <p:spPr>
            <a:xfrm>
              <a:off x="-8550475" y="393012"/>
              <a:ext cx="4298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26;p62">
              <a:extLst>
                <a:ext uri="{FF2B5EF4-FFF2-40B4-BE49-F238E27FC236}">
                  <a16:creationId xmlns:a16="http://schemas.microsoft.com/office/drawing/2014/main" id="{101ABAFD-487A-43A1-B895-04751568E8E9}"/>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27;p62">
              <a:extLst>
                <a:ext uri="{FF2B5EF4-FFF2-40B4-BE49-F238E27FC236}">
                  <a16:creationId xmlns:a16="http://schemas.microsoft.com/office/drawing/2014/main" id="{949E7B69-E176-445F-A36C-FA08BD32F5CF}"/>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28;p62">
              <a:extLst>
                <a:ext uri="{FF2B5EF4-FFF2-40B4-BE49-F238E27FC236}">
                  <a16:creationId xmlns:a16="http://schemas.microsoft.com/office/drawing/2014/main" id="{A30B9C37-36E4-40D5-8E60-657DE43F4BF6}"/>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701;p33">
            <a:extLst>
              <a:ext uri="{FF2B5EF4-FFF2-40B4-BE49-F238E27FC236}">
                <a16:creationId xmlns:a16="http://schemas.microsoft.com/office/drawing/2014/main" id="{601A3766-82A5-4843-AFCC-A54D129B1A3A}"/>
              </a:ext>
            </a:extLst>
          </p:cNvPr>
          <p:cNvSpPr txBox="1">
            <a:spLocks/>
          </p:cNvSpPr>
          <p:nvPr/>
        </p:nvSpPr>
        <p:spPr>
          <a:xfrm flipH="1">
            <a:off x="526464" y="2893013"/>
            <a:ext cx="4194900" cy="463200"/>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tr-TR" dirty="0">
                <a:solidFill>
                  <a:srgbClr val="666666"/>
                </a:solidFill>
              </a:rPr>
              <a:t>HTML5 - </a:t>
            </a:r>
            <a:r>
              <a:rPr lang="tr-TR" dirty="0" err="1">
                <a:solidFill>
                  <a:srgbClr val="666666"/>
                </a:solidFill>
              </a:rPr>
              <a:t>webRTC</a:t>
            </a:r>
            <a:endParaRPr lang="tr-TR" dirty="0">
              <a:solidFill>
                <a:srgbClr val="666666"/>
              </a:solidFill>
            </a:endParaRPr>
          </a:p>
        </p:txBody>
      </p:sp>
      <p:sp>
        <p:nvSpPr>
          <p:cNvPr id="82" name="Google Shape;702;p33">
            <a:extLst>
              <a:ext uri="{FF2B5EF4-FFF2-40B4-BE49-F238E27FC236}">
                <a16:creationId xmlns:a16="http://schemas.microsoft.com/office/drawing/2014/main" id="{2F4C9870-0F73-4E34-AC4C-F9F58408B14D}"/>
              </a:ext>
            </a:extLst>
          </p:cNvPr>
          <p:cNvSpPr txBox="1">
            <a:spLocks/>
          </p:cNvSpPr>
          <p:nvPr/>
        </p:nvSpPr>
        <p:spPr>
          <a:xfrm flipH="1">
            <a:off x="526464" y="2362888"/>
            <a:ext cx="4194900" cy="60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tr-TR" dirty="0">
                <a:solidFill>
                  <a:schemeClr val="bg1"/>
                </a:solidFill>
              </a:rPr>
              <a:t>Technologies</a:t>
            </a:r>
          </a:p>
        </p:txBody>
      </p:sp>
      <p:sp>
        <p:nvSpPr>
          <p:cNvPr id="83" name="Google Shape;701;p33">
            <a:extLst>
              <a:ext uri="{FF2B5EF4-FFF2-40B4-BE49-F238E27FC236}">
                <a16:creationId xmlns:a16="http://schemas.microsoft.com/office/drawing/2014/main" id="{0CC9F80C-DB7A-41FC-A171-A1AB35139C1A}"/>
              </a:ext>
            </a:extLst>
          </p:cNvPr>
          <p:cNvSpPr txBox="1">
            <a:spLocks/>
          </p:cNvSpPr>
          <p:nvPr/>
        </p:nvSpPr>
        <p:spPr>
          <a:xfrm flipH="1">
            <a:off x="526464" y="1469700"/>
            <a:ext cx="4194900" cy="46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27432" indent="0" algn="ctr">
              <a:buClr>
                <a:schemeClr val="lt1"/>
              </a:buClr>
              <a:buSzPts val="3600"/>
              <a:buFont typeface="Hepta Slab SemiBold"/>
              <a:buNone/>
              <a:defRPr sz="3000">
                <a:solidFill>
                  <a:schemeClr val="lt1"/>
                </a:solidFill>
                <a:latin typeface="Hepta Slab SemiBold"/>
                <a:ea typeface="Hepta Slab SemiBold"/>
                <a:cs typeface="Hepta Slab SemiBold"/>
                <a:sym typeface="Hepta Slab SemiBold"/>
              </a:defRPr>
            </a:lvl1pPr>
            <a:lvl2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algn="ctr">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rPr lang="tr-TR" sz="2400" dirty="0">
                <a:solidFill>
                  <a:schemeClr val="tx1"/>
                </a:solidFill>
              </a:rPr>
              <a:t>01.</a:t>
            </a:r>
          </a:p>
        </p:txBody>
      </p:sp>
      <p:sp>
        <p:nvSpPr>
          <p:cNvPr id="87" name="Google Shape;2436;p57">
            <a:extLst>
              <a:ext uri="{FF2B5EF4-FFF2-40B4-BE49-F238E27FC236}">
                <a16:creationId xmlns:a16="http://schemas.microsoft.com/office/drawing/2014/main" id="{09E449A3-6995-4DB9-97DD-599C9592253B}"/>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88" name="Google Shape;2437;p57">
            <a:extLst>
              <a:ext uri="{FF2B5EF4-FFF2-40B4-BE49-F238E27FC236}">
                <a16:creationId xmlns:a16="http://schemas.microsoft.com/office/drawing/2014/main" id="{D3EE0F8D-CB4F-40E9-B4A3-771A35C66AD7}"/>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89" name="Google Shape;2438;p57">
            <a:extLst>
              <a:ext uri="{FF2B5EF4-FFF2-40B4-BE49-F238E27FC236}">
                <a16:creationId xmlns:a16="http://schemas.microsoft.com/office/drawing/2014/main" id="{19D7AF0C-51D0-4A28-84AB-C444BCF539C4}"/>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90" name="Google Shape;2439;p57">
            <a:extLst>
              <a:ext uri="{FF2B5EF4-FFF2-40B4-BE49-F238E27FC236}">
                <a16:creationId xmlns:a16="http://schemas.microsoft.com/office/drawing/2014/main" id="{28A39B18-C5DE-4B9D-B1FB-943EC19FF082}"/>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91" name="Google Shape;2440;p57">
            <a:extLst>
              <a:ext uri="{FF2B5EF4-FFF2-40B4-BE49-F238E27FC236}">
                <a16:creationId xmlns:a16="http://schemas.microsoft.com/office/drawing/2014/main" id="{C47D7005-C8AF-43DD-B1BF-EA44C96E2FA7}"/>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92" name="Google Shape;2441;p57">
            <a:extLst>
              <a:ext uri="{FF2B5EF4-FFF2-40B4-BE49-F238E27FC236}">
                <a16:creationId xmlns:a16="http://schemas.microsoft.com/office/drawing/2014/main" id="{BD338196-CBB6-4196-822B-C9C7F093D1B8}"/>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81549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49"/>
        <p:cNvGrpSpPr/>
        <p:nvPr/>
      </p:nvGrpSpPr>
      <p:grpSpPr>
        <a:xfrm>
          <a:off x="0" y="0"/>
          <a:ext cx="0" cy="0"/>
          <a:chOff x="0" y="0"/>
          <a:chExt cx="0" cy="0"/>
        </a:xfrm>
      </p:grpSpPr>
      <p:grpSp>
        <p:nvGrpSpPr>
          <p:cNvPr id="750" name="Google Shape;750;p34"/>
          <p:cNvGrpSpPr/>
          <p:nvPr/>
        </p:nvGrpSpPr>
        <p:grpSpPr>
          <a:xfrm>
            <a:off x="5870202" y="1848094"/>
            <a:ext cx="990300" cy="662489"/>
            <a:chOff x="5870202" y="1848094"/>
            <a:chExt cx="990300" cy="662489"/>
          </a:xfrm>
        </p:grpSpPr>
        <p:sp>
          <p:nvSpPr>
            <p:cNvPr id="751" name="Google Shape;751;p34"/>
            <p:cNvSpPr/>
            <p:nvPr/>
          </p:nvSpPr>
          <p:spPr>
            <a:xfrm>
              <a:off x="5946402" y="1848094"/>
              <a:ext cx="423600" cy="20351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a:off x="5870202" y="1921028"/>
              <a:ext cx="990300" cy="589555"/>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4"/>
          <p:cNvGrpSpPr/>
          <p:nvPr/>
        </p:nvGrpSpPr>
        <p:grpSpPr>
          <a:xfrm>
            <a:off x="2283438" y="1842669"/>
            <a:ext cx="990300" cy="673340"/>
            <a:chOff x="5852275" y="1600714"/>
            <a:chExt cx="990300" cy="712679"/>
          </a:xfrm>
        </p:grpSpPr>
        <p:sp>
          <p:nvSpPr>
            <p:cNvPr id="754" name="Google Shape;754;p34"/>
            <p:cNvSpPr/>
            <p:nvPr/>
          </p:nvSpPr>
          <p:spPr>
            <a:xfrm>
              <a:off x="5928475" y="1600714"/>
              <a:ext cx="423600" cy="21540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a:off x="5852275" y="1689394"/>
              <a:ext cx="990300" cy="6240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34"/>
          <p:cNvSpPr txBox="1">
            <a:spLocks noGrp="1"/>
          </p:cNvSpPr>
          <p:nvPr>
            <p:ph type="subTitle" idx="1"/>
          </p:nvPr>
        </p:nvSpPr>
        <p:spPr>
          <a:xfrm>
            <a:off x="1209312" y="3342975"/>
            <a:ext cx="31386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HTML5 is a markup language used for structuring and presenting content on the World Wide Web.</a:t>
            </a:r>
          </a:p>
        </p:txBody>
      </p:sp>
      <p:sp>
        <p:nvSpPr>
          <p:cNvPr id="757" name="Google Shape;757;p34"/>
          <p:cNvSpPr txBox="1">
            <a:spLocks noGrp="1"/>
          </p:cNvSpPr>
          <p:nvPr>
            <p:ph type="subTitle" idx="2"/>
          </p:nvPr>
        </p:nvSpPr>
        <p:spPr>
          <a:xfrm>
            <a:off x="4796057" y="3342975"/>
            <a:ext cx="31386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a:t>w</a:t>
            </a:r>
            <a:r>
              <a:rPr lang="en-US" dirty="0" err="1"/>
              <a:t>ebRTC</a:t>
            </a:r>
            <a:r>
              <a:rPr lang="en-US" dirty="0"/>
              <a:t> is a technology that enables Web sites to capture and optionally stream audio and/or video media</a:t>
            </a:r>
            <a:r>
              <a:rPr lang="tr-TR" dirty="0"/>
              <a:t>.</a:t>
            </a:r>
            <a:endParaRPr lang="en-US" dirty="0"/>
          </a:p>
        </p:txBody>
      </p:sp>
      <p:sp>
        <p:nvSpPr>
          <p:cNvPr id="758" name="Google Shape;758;p34"/>
          <p:cNvSpPr txBox="1">
            <a:spLocks noGrp="1"/>
          </p:cNvSpPr>
          <p:nvPr>
            <p:ph type="subTitle" idx="3"/>
          </p:nvPr>
        </p:nvSpPr>
        <p:spPr>
          <a:xfrm>
            <a:off x="1209300" y="2927150"/>
            <a:ext cx="31386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tr-TR" dirty="0"/>
              <a:t>HTML5</a:t>
            </a:r>
            <a:endParaRPr dirty="0"/>
          </a:p>
        </p:txBody>
      </p:sp>
      <p:sp>
        <p:nvSpPr>
          <p:cNvPr id="759" name="Google Shape;759;p34"/>
          <p:cNvSpPr txBox="1">
            <a:spLocks noGrp="1"/>
          </p:cNvSpPr>
          <p:nvPr>
            <p:ph type="subTitle" idx="4"/>
          </p:nvPr>
        </p:nvSpPr>
        <p:spPr>
          <a:xfrm>
            <a:off x="4796051" y="2927150"/>
            <a:ext cx="31386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tr-TR" dirty="0" err="1"/>
              <a:t>webRTC</a:t>
            </a:r>
            <a:endParaRPr dirty="0"/>
          </a:p>
        </p:txBody>
      </p:sp>
      <p:sp>
        <p:nvSpPr>
          <p:cNvPr id="760" name="Google Shape;760;p34"/>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a:t>Technologies</a:t>
            </a:r>
            <a:endParaRPr dirty="0"/>
          </a:p>
        </p:txBody>
      </p:sp>
      <p:sp>
        <p:nvSpPr>
          <p:cNvPr id="761" name="Google Shape;761;p34"/>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50" y="-1362"/>
            <a:ext cx="6939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a:hlinkClick r:id="rId3" action="ppaction://hlinksldjump"/>
          </p:cNvPr>
          <p:cNvSpPr/>
          <p:nvPr/>
        </p:nvSpPr>
        <p:spPr>
          <a:xfrm>
            <a:off x="693867" y="-1362"/>
            <a:ext cx="14082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a:hlinkClick r:id="rId5"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4">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34"/>
          <p:cNvGrpSpPr/>
          <p:nvPr/>
        </p:nvGrpSpPr>
        <p:grpSpPr>
          <a:xfrm>
            <a:off x="238515" y="90242"/>
            <a:ext cx="216784" cy="199039"/>
            <a:chOff x="285677" y="4429254"/>
            <a:chExt cx="216784" cy="199039"/>
          </a:xfrm>
        </p:grpSpPr>
        <p:sp>
          <p:nvSpPr>
            <p:cNvPr id="769" name="Google Shape;769;p34"/>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34">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2304300" y="1924350"/>
            <a:ext cx="969300" cy="59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5870200" y="1918900"/>
            <a:ext cx="990300" cy="5916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36;p57">
            <a:extLst>
              <a:ext uri="{FF2B5EF4-FFF2-40B4-BE49-F238E27FC236}">
                <a16:creationId xmlns:a16="http://schemas.microsoft.com/office/drawing/2014/main" id="{B7AA43FF-0064-4973-86D1-A98EF979FD33}"/>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47" name="Google Shape;2437;p57">
            <a:extLst>
              <a:ext uri="{FF2B5EF4-FFF2-40B4-BE49-F238E27FC236}">
                <a16:creationId xmlns:a16="http://schemas.microsoft.com/office/drawing/2014/main" id="{A4B2BA06-17BA-41E3-ACA0-F46C967C157F}"/>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48" name="Google Shape;2438;p57">
            <a:extLst>
              <a:ext uri="{FF2B5EF4-FFF2-40B4-BE49-F238E27FC236}">
                <a16:creationId xmlns:a16="http://schemas.microsoft.com/office/drawing/2014/main" id="{35BF2B3E-4F7E-49CD-AABD-D3BE76F7736A}"/>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49" name="Google Shape;2439;p57">
            <a:extLst>
              <a:ext uri="{FF2B5EF4-FFF2-40B4-BE49-F238E27FC236}">
                <a16:creationId xmlns:a16="http://schemas.microsoft.com/office/drawing/2014/main" id="{FE8B1651-1BE8-4068-924A-2CD64C719BBE}"/>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50" name="Google Shape;2440;p57">
            <a:extLst>
              <a:ext uri="{FF2B5EF4-FFF2-40B4-BE49-F238E27FC236}">
                <a16:creationId xmlns:a16="http://schemas.microsoft.com/office/drawing/2014/main" id="{A25E638F-5057-46DC-81CF-9CB03D87CAE0}"/>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51" name="Google Shape;2441;p57">
            <a:extLst>
              <a:ext uri="{FF2B5EF4-FFF2-40B4-BE49-F238E27FC236}">
                <a16:creationId xmlns:a16="http://schemas.microsoft.com/office/drawing/2014/main" id="{E7EB0D3E-1A29-4AC1-A7C7-CC5EC94E1F35}"/>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38"/>
          <p:cNvGrpSpPr/>
          <p:nvPr/>
        </p:nvGrpSpPr>
        <p:grpSpPr>
          <a:xfrm>
            <a:off x="445050" y="758000"/>
            <a:ext cx="3089400" cy="3870900"/>
            <a:chOff x="445050" y="393000"/>
            <a:chExt cx="3089400" cy="3870900"/>
          </a:xfrm>
        </p:grpSpPr>
        <p:sp>
          <p:nvSpPr>
            <p:cNvPr id="949" name="Google Shape;949;p38"/>
            <p:cNvSpPr/>
            <p:nvPr/>
          </p:nvSpPr>
          <p:spPr>
            <a:xfrm>
              <a:off x="445350" y="393000"/>
              <a:ext cx="30891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38"/>
            <p:cNvGrpSpPr/>
            <p:nvPr/>
          </p:nvGrpSpPr>
          <p:grpSpPr>
            <a:xfrm>
              <a:off x="445050" y="393000"/>
              <a:ext cx="3089100" cy="392400"/>
              <a:chOff x="-8550475" y="393012"/>
              <a:chExt cx="3089100" cy="392400"/>
            </a:xfrm>
          </p:grpSpPr>
          <p:sp>
            <p:nvSpPr>
              <p:cNvPr id="951" name="Google Shape;951;p38"/>
              <p:cNvSpPr/>
              <p:nvPr/>
            </p:nvSpPr>
            <p:spPr>
              <a:xfrm>
                <a:off x="-8550475" y="393012"/>
                <a:ext cx="3089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5" name="Google Shape;955;p38"/>
          <p:cNvSpPr/>
          <p:nvPr/>
        </p:nvSpPr>
        <p:spPr>
          <a:xfrm>
            <a:off x="4025850" y="757875"/>
            <a:ext cx="4672800" cy="3870900"/>
          </a:xfrm>
          <a:prstGeom prst="roundRect">
            <a:avLst>
              <a:gd name="adj" fmla="val 9794"/>
            </a:avLst>
          </a:prstGeom>
          <a:solidFill>
            <a:srgbClr val="F6C5BE"/>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6" name="Google Shape;956;p38"/>
          <p:cNvPicPr preferRelativeResize="0"/>
          <p:nvPr/>
        </p:nvPicPr>
        <p:blipFill rotWithShape="1">
          <a:blip r:embed="rId3"/>
          <a:srcRect l="2872" r="4932"/>
          <a:stretch/>
        </p:blipFill>
        <p:spPr>
          <a:xfrm>
            <a:off x="512191" y="1027296"/>
            <a:ext cx="2918478" cy="1945611"/>
          </a:xfrm>
          <a:prstGeom prst="rect">
            <a:avLst/>
          </a:prstGeom>
          <a:noFill/>
          <a:ln>
            <a:noFill/>
          </a:ln>
        </p:spPr>
      </p:pic>
      <p:sp>
        <p:nvSpPr>
          <p:cNvPr id="958" name="Google Shape;958;p38"/>
          <p:cNvSpPr txBox="1"/>
          <p:nvPr/>
        </p:nvSpPr>
        <p:spPr>
          <a:xfrm>
            <a:off x="4572300" y="1812075"/>
            <a:ext cx="3687300" cy="8697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tr-TR" dirty="0" err="1">
                <a:solidFill>
                  <a:srgbClr val="434343"/>
                </a:solidFill>
                <a:latin typeface="Abel"/>
                <a:ea typeface="Abel"/>
                <a:cs typeface="Abel"/>
                <a:sym typeface="Abel"/>
              </a:rPr>
              <a:t>The</a:t>
            </a:r>
            <a:r>
              <a:rPr lang="tr-TR" dirty="0">
                <a:solidFill>
                  <a:srgbClr val="434343"/>
                </a:solidFill>
                <a:latin typeface="Abel"/>
                <a:ea typeface="Abel"/>
                <a:cs typeface="Abel"/>
                <a:sym typeface="Abel"/>
              </a:rPr>
              <a:t> </a:t>
            </a:r>
            <a:r>
              <a:rPr lang="tr-TR" dirty="0" err="1">
                <a:solidFill>
                  <a:srgbClr val="434343"/>
                </a:solidFill>
                <a:latin typeface="Abel"/>
                <a:ea typeface="Abel"/>
                <a:cs typeface="Abel"/>
                <a:sym typeface="Abel"/>
              </a:rPr>
              <a:t>ClickMeeting</a:t>
            </a:r>
            <a:r>
              <a:rPr lang="tr-TR" dirty="0">
                <a:solidFill>
                  <a:srgbClr val="434343"/>
                </a:solidFill>
                <a:latin typeface="Abel"/>
                <a:ea typeface="Abel"/>
                <a:cs typeface="Abel"/>
                <a:sym typeface="Abel"/>
              </a:rPr>
              <a:t> </a:t>
            </a:r>
            <a:r>
              <a:rPr lang="en-US" dirty="0">
                <a:solidFill>
                  <a:srgbClr val="434343"/>
                </a:solidFill>
                <a:latin typeface="Abel"/>
                <a:ea typeface="Abel"/>
                <a:cs typeface="Abel"/>
                <a:sym typeface="Abel"/>
              </a:rPr>
              <a:t>supports </a:t>
            </a:r>
            <a:r>
              <a:rPr lang="tr-TR" dirty="0" err="1">
                <a:solidFill>
                  <a:srgbClr val="434343"/>
                </a:solidFill>
                <a:latin typeface="Abel"/>
                <a:ea typeface="Abel"/>
                <a:cs typeface="Abel"/>
                <a:sym typeface="Abel"/>
              </a:rPr>
              <a:t>most</a:t>
            </a:r>
            <a:r>
              <a:rPr lang="tr-TR" dirty="0">
                <a:solidFill>
                  <a:srgbClr val="434343"/>
                </a:solidFill>
                <a:latin typeface="Abel"/>
                <a:ea typeface="Abel"/>
                <a:cs typeface="Abel"/>
                <a:sym typeface="Abel"/>
              </a:rPr>
              <a:t> of </a:t>
            </a:r>
            <a:r>
              <a:rPr lang="en-US" dirty="0">
                <a:solidFill>
                  <a:srgbClr val="434343"/>
                </a:solidFill>
                <a:latin typeface="Abel"/>
                <a:ea typeface="Abel"/>
                <a:cs typeface="Abel"/>
                <a:sym typeface="Abel"/>
              </a:rPr>
              <a:t>the Video and Audio codecs by</a:t>
            </a:r>
            <a:r>
              <a:rPr lang="tr-TR" dirty="0">
                <a:solidFill>
                  <a:srgbClr val="434343"/>
                </a:solidFill>
                <a:latin typeface="Abel"/>
                <a:ea typeface="Abel"/>
                <a:cs typeface="Abel"/>
                <a:sym typeface="Abel"/>
              </a:rPr>
              <a:t> HTML5</a:t>
            </a:r>
            <a:r>
              <a:rPr lang="en-US" dirty="0">
                <a:solidFill>
                  <a:srgbClr val="434343"/>
                </a:solidFill>
                <a:latin typeface="Abel"/>
                <a:ea typeface="Abel"/>
                <a:cs typeface="Abel"/>
                <a:sym typeface="Abel"/>
              </a:rPr>
              <a:t>.</a:t>
            </a:r>
          </a:p>
        </p:txBody>
      </p:sp>
      <p:sp>
        <p:nvSpPr>
          <p:cNvPr id="959" name="Google Shape;959;p38"/>
          <p:cNvSpPr txBox="1"/>
          <p:nvPr/>
        </p:nvSpPr>
        <p:spPr>
          <a:xfrm>
            <a:off x="4572300" y="1425350"/>
            <a:ext cx="3687300" cy="5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dirty="0" err="1">
                <a:solidFill>
                  <a:srgbClr val="434343"/>
                </a:solidFill>
                <a:latin typeface="Hepta Slab SemiBold"/>
                <a:ea typeface="Hepta Slab SemiBold"/>
                <a:cs typeface="Hepta Slab SemiBold"/>
                <a:sym typeface="Hepta Slab SemiBold"/>
              </a:rPr>
              <a:t>Codecs</a:t>
            </a:r>
            <a:endParaRPr sz="2400" dirty="0">
              <a:solidFill>
                <a:srgbClr val="434343"/>
              </a:solidFill>
              <a:latin typeface="Hepta Slab SemiBold"/>
              <a:ea typeface="Hepta Slab SemiBold"/>
              <a:cs typeface="Hepta Slab SemiBold"/>
              <a:sym typeface="Hepta Slab SemiBold"/>
            </a:endParaRPr>
          </a:p>
        </p:txBody>
      </p:sp>
      <p:pic>
        <p:nvPicPr>
          <p:cNvPr id="960" name="Google Shape;960;p38"/>
          <p:cNvPicPr preferRelativeResize="0"/>
          <p:nvPr/>
        </p:nvPicPr>
        <p:blipFill rotWithShape="1">
          <a:blip r:embed="rId4"/>
          <a:srcRect l="494"/>
          <a:stretch/>
        </p:blipFill>
        <p:spPr>
          <a:xfrm>
            <a:off x="512190" y="2795689"/>
            <a:ext cx="2998234" cy="1389418"/>
          </a:xfrm>
          <a:prstGeom prst="rect">
            <a:avLst/>
          </a:prstGeom>
          <a:noFill/>
          <a:ln>
            <a:noFill/>
          </a:ln>
        </p:spPr>
      </p:pic>
      <p:sp>
        <p:nvSpPr>
          <p:cNvPr id="962" name="Google Shape;962;p38"/>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Historia</a:t>
            </a:r>
            <a:endParaRPr/>
          </a:p>
        </p:txBody>
      </p:sp>
      <p:grpSp>
        <p:nvGrpSpPr>
          <p:cNvPr id="963" name="Google Shape;963;p38"/>
          <p:cNvGrpSpPr/>
          <p:nvPr/>
        </p:nvGrpSpPr>
        <p:grpSpPr>
          <a:xfrm>
            <a:off x="4025850" y="758000"/>
            <a:ext cx="4672800" cy="392400"/>
            <a:chOff x="-8550475" y="393012"/>
            <a:chExt cx="4672800" cy="392400"/>
          </a:xfrm>
        </p:grpSpPr>
        <p:sp>
          <p:nvSpPr>
            <p:cNvPr id="964" name="Google Shape;964;p38"/>
            <p:cNvSpPr/>
            <p:nvPr/>
          </p:nvSpPr>
          <p:spPr>
            <a:xfrm>
              <a:off x="-8550475" y="393012"/>
              <a:ext cx="46728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38"/>
          <p:cNvSpPr txBox="1"/>
          <p:nvPr/>
        </p:nvSpPr>
        <p:spPr>
          <a:xfrm>
            <a:off x="4572300" y="3316500"/>
            <a:ext cx="3687300" cy="8697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tr-TR" dirty="0" err="1">
                <a:solidFill>
                  <a:srgbClr val="434343"/>
                </a:solidFill>
                <a:latin typeface="Abel"/>
                <a:ea typeface="Abel"/>
                <a:cs typeface="Abel"/>
                <a:sym typeface="Abel"/>
              </a:rPr>
              <a:t>Provides</a:t>
            </a:r>
            <a:r>
              <a:rPr lang="tr-TR" dirty="0">
                <a:solidFill>
                  <a:srgbClr val="434343"/>
                </a:solidFill>
                <a:latin typeface="Abel"/>
                <a:ea typeface="Abel"/>
                <a:cs typeface="Abel"/>
                <a:sym typeface="Abel"/>
              </a:rPr>
              <a:t> an </a:t>
            </a:r>
            <a:r>
              <a:rPr lang="tr-TR" dirty="0" err="1">
                <a:solidFill>
                  <a:srgbClr val="434343"/>
                </a:solidFill>
                <a:latin typeface="Abel"/>
                <a:ea typeface="Abel"/>
                <a:cs typeface="Abel"/>
                <a:sym typeface="Abel"/>
              </a:rPr>
              <a:t>opportunity</a:t>
            </a:r>
            <a:r>
              <a:rPr lang="tr-TR" dirty="0">
                <a:solidFill>
                  <a:srgbClr val="434343"/>
                </a:solidFill>
                <a:latin typeface="Abel"/>
                <a:ea typeface="Abel"/>
                <a:cs typeface="Abel"/>
                <a:sym typeface="Abel"/>
              </a:rPr>
              <a:t> </a:t>
            </a:r>
            <a:r>
              <a:rPr lang="tr-TR" dirty="0" err="1">
                <a:solidFill>
                  <a:srgbClr val="434343"/>
                </a:solidFill>
                <a:latin typeface="Abel"/>
                <a:ea typeface="Abel"/>
                <a:cs typeface="Abel"/>
                <a:sym typeface="Abel"/>
              </a:rPr>
              <a:t>to</a:t>
            </a:r>
            <a:r>
              <a:rPr lang="tr-TR" dirty="0">
                <a:solidFill>
                  <a:srgbClr val="434343"/>
                </a:solidFill>
                <a:latin typeface="Abel"/>
                <a:ea typeface="Abel"/>
                <a:cs typeface="Abel"/>
                <a:sym typeface="Abel"/>
              </a:rPr>
              <a:t> video/</a:t>
            </a:r>
            <a:r>
              <a:rPr lang="tr-TR" dirty="0" err="1">
                <a:solidFill>
                  <a:srgbClr val="434343"/>
                </a:solidFill>
                <a:latin typeface="Abel"/>
                <a:ea typeface="Abel"/>
                <a:cs typeface="Abel"/>
                <a:sym typeface="Abel"/>
              </a:rPr>
              <a:t>audio</a:t>
            </a:r>
            <a:r>
              <a:rPr lang="tr-TR" dirty="0">
                <a:solidFill>
                  <a:srgbClr val="434343"/>
                </a:solidFill>
                <a:latin typeface="Abel"/>
                <a:ea typeface="Abel"/>
                <a:cs typeface="Abel"/>
                <a:sym typeface="Abel"/>
              </a:rPr>
              <a:t> </a:t>
            </a:r>
            <a:r>
              <a:rPr lang="tr-TR" dirty="0" err="1">
                <a:solidFill>
                  <a:srgbClr val="434343"/>
                </a:solidFill>
                <a:latin typeface="Abel"/>
                <a:ea typeface="Abel"/>
                <a:cs typeface="Abel"/>
                <a:sym typeface="Abel"/>
              </a:rPr>
              <a:t>stream</a:t>
            </a:r>
            <a:r>
              <a:rPr lang="tr-TR" dirty="0">
                <a:solidFill>
                  <a:srgbClr val="434343"/>
                </a:solidFill>
                <a:latin typeface="Abel"/>
                <a:ea typeface="Abel"/>
                <a:cs typeface="Abel"/>
                <a:sym typeface="Abel"/>
              </a:rPr>
              <a:t> on mobile </a:t>
            </a:r>
            <a:r>
              <a:rPr lang="tr-TR" dirty="0" err="1">
                <a:solidFill>
                  <a:srgbClr val="434343"/>
                </a:solidFill>
                <a:latin typeface="Abel"/>
                <a:ea typeface="Abel"/>
                <a:cs typeface="Abel"/>
                <a:sym typeface="Abel"/>
              </a:rPr>
              <a:t>devices</a:t>
            </a:r>
            <a:r>
              <a:rPr lang="tr-TR" dirty="0">
                <a:solidFill>
                  <a:srgbClr val="434343"/>
                </a:solidFill>
                <a:latin typeface="Abel"/>
                <a:ea typeface="Abel"/>
                <a:cs typeface="Abel"/>
                <a:sym typeface="Abel"/>
              </a:rPr>
              <a:t>, </a:t>
            </a:r>
            <a:r>
              <a:rPr lang="tr-TR" dirty="0" err="1">
                <a:solidFill>
                  <a:srgbClr val="434343"/>
                </a:solidFill>
                <a:latin typeface="Abel"/>
                <a:ea typeface="Abel"/>
                <a:cs typeface="Abel"/>
                <a:sym typeface="Abel"/>
              </a:rPr>
              <a:t>desktops</a:t>
            </a:r>
            <a:r>
              <a:rPr lang="tr-TR" dirty="0">
                <a:solidFill>
                  <a:srgbClr val="434343"/>
                </a:solidFill>
                <a:latin typeface="Abel"/>
                <a:ea typeface="Abel"/>
                <a:cs typeface="Abel"/>
                <a:sym typeface="Abel"/>
              </a:rPr>
              <a:t>, </a:t>
            </a:r>
            <a:r>
              <a:rPr lang="tr-TR" dirty="0" err="1">
                <a:solidFill>
                  <a:srgbClr val="434343"/>
                </a:solidFill>
                <a:latin typeface="Abel"/>
                <a:ea typeface="Abel"/>
                <a:cs typeface="Abel"/>
                <a:sym typeface="Abel"/>
              </a:rPr>
              <a:t>and</a:t>
            </a:r>
            <a:r>
              <a:rPr lang="tr-TR" dirty="0">
                <a:solidFill>
                  <a:srgbClr val="434343"/>
                </a:solidFill>
                <a:latin typeface="Abel"/>
                <a:ea typeface="Abel"/>
                <a:cs typeface="Abel"/>
                <a:sym typeface="Abel"/>
              </a:rPr>
              <a:t> </a:t>
            </a:r>
            <a:r>
              <a:rPr lang="tr-TR" dirty="0" err="1">
                <a:solidFill>
                  <a:srgbClr val="434343"/>
                </a:solidFill>
                <a:latin typeface="Abel"/>
                <a:ea typeface="Abel"/>
                <a:cs typeface="Abel"/>
                <a:sym typeface="Abel"/>
              </a:rPr>
              <a:t>websites</a:t>
            </a:r>
            <a:r>
              <a:rPr lang="tr-TR" dirty="0">
                <a:solidFill>
                  <a:srgbClr val="434343"/>
                </a:solidFill>
                <a:latin typeface="Abel"/>
                <a:ea typeface="Abel"/>
                <a:cs typeface="Abel"/>
                <a:sym typeface="Abel"/>
              </a:rPr>
              <a:t>.</a:t>
            </a:r>
            <a:endParaRPr dirty="0">
              <a:solidFill>
                <a:srgbClr val="434343"/>
              </a:solidFill>
              <a:latin typeface="Abel"/>
              <a:ea typeface="Abel"/>
              <a:cs typeface="Abel"/>
              <a:sym typeface="Abel"/>
            </a:endParaRPr>
          </a:p>
        </p:txBody>
      </p:sp>
      <p:sp>
        <p:nvSpPr>
          <p:cNvPr id="969" name="Google Shape;969;p38"/>
          <p:cNvSpPr txBox="1"/>
          <p:nvPr/>
        </p:nvSpPr>
        <p:spPr>
          <a:xfrm>
            <a:off x="4572300" y="2929775"/>
            <a:ext cx="3687300" cy="5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dirty="0" err="1">
                <a:solidFill>
                  <a:srgbClr val="434343"/>
                </a:solidFill>
                <a:latin typeface="Hepta Slab SemiBold"/>
                <a:ea typeface="Hepta Slab SemiBold"/>
                <a:cs typeface="Hepta Slab SemiBold"/>
                <a:sym typeface="Hepta Slab SemiBold"/>
              </a:rPr>
              <a:t>Responsive</a:t>
            </a:r>
            <a:endParaRPr sz="2400" dirty="0">
              <a:solidFill>
                <a:srgbClr val="434343"/>
              </a:solidFill>
              <a:latin typeface="Hepta Slab SemiBold"/>
              <a:ea typeface="Hepta Slab SemiBold"/>
              <a:cs typeface="Hepta Slab SemiBold"/>
              <a:sym typeface="Hepta Slab SemiBold"/>
            </a:endParaRPr>
          </a:p>
        </p:txBody>
      </p:sp>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5" action="ppaction://hlinksldjump"/>
          </p:cNvPr>
          <p:cNvSpPr/>
          <p:nvPr/>
        </p:nvSpPr>
        <p:spPr>
          <a:xfrm>
            <a:off x="693867"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a:hlinkClick r:id="rId6" action="ppaction://hlinksldjump"/>
          </p:cNvPr>
          <p:cNvSpPr/>
          <p:nvPr/>
        </p:nvSpPr>
        <p:spPr>
          <a:xfrm>
            <a:off x="2102224"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rId7"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8"/>
          <p:cNvGrpSpPr/>
          <p:nvPr/>
        </p:nvGrpSpPr>
        <p:grpSpPr>
          <a:xfrm>
            <a:off x="238515" y="90242"/>
            <a:ext cx="216784" cy="199039"/>
            <a:chOff x="285677" y="4429254"/>
            <a:chExt cx="216784" cy="199039"/>
          </a:xfrm>
        </p:grpSpPr>
        <p:sp>
          <p:nvSpPr>
            <p:cNvPr id="978" name="Google Shape;978;p3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8">
            <a:hlinkClick r:id="rId8"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60;p34">
            <a:extLst>
              <a:ext uri="{FF2B5EF4-FFF2-40B4-BE49-F238E27FC236}">
                <a16:creationId xmlns:a16="http://schemas.microsoft.com/office/drawing/2014/main" id="{2DDBD516-52A3-426C-8F10-6BF760998EDB}"/>
              </a:ext>
            </a:extLst>
          </p:cNvPr>
          <p:cNvSpPr txBox="1">
            <a:spLocks/>
          </p:cNvSpPr>
          <p:nvPr/>
        </p:nvSpPr>
        <p:spPr>
          <a:xfrm>
            <a:off x="4727125" y="787291"/>
            <a:ext cx="3858900" cy="32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r>
              <a:rPr lang="tr-TR" dirty="0"/>
              <a:t>HTML5</a:t>
            </a:r>
          </a:p>
        </p:txBody>
      </p:sp>
      <p:sp>
        <p:nvSpPr>
          <p:cNvPr id="56" name="Google Shape;2436;p57">
            <a:extLst>
              <a:ext uri="{FF2B5EF4-FFF2-40B4-BE49-F238E27FC236}">
                <a16:creationId xmlns:a16="http://schemas.microsoft.com/office/drawing/2014/main" id="{0350BE08-AC73-41CE-8A86-85D13CA059AF}"/>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57" name="Google Shape;2437;p57">
            <a:extLst>
              <a:ext uri="{FF2B5EF4-FFF2-40B4-BE49-F238E27FC236}">
                <a16:creationId xmlns:a16="http://schemas.microsoft.com/office/drawing/2014/main" id="{A3743AE4-09A2-4E04-9DDC-7328408413F5}"/>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58" name="Google Shape;2438;p57">
            <a:extLst>
              <a:ext uri="{FF2B5EF4-FFF2-40B4-BE49-F238E27FC236}">
                <a16:creationId xmlns:a16="http://schemas.microsoft.com/office/drawing/2014/main" id="{B76CF4C2-1D92-4EA3-8559-3F87630CC7D6}"/>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59" name="Google Shape;2439;p57">
            <a:extLst>
              <a:ext uri="{FF2B5EF4-FFF2-40B4-BE49-F238E27FC236}">
                <a16:creationId xmlns:a16="http://schemas.microsoft.com/office/drawing/2014/main" id="{4F74D51A-91B8-4FA5-95D1-411F609B45A9}"/>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60" name="Google Shape;2440;p57">
            <a:extLst>
              <a:ext uri="{FF2B5EF4-FFF2-40B4-BE49-F238E27FC236}">
                <a16:creationId xmlns:a16="http://schemas.microsoft.com/office/drawing/2014/main" id="{DC430644-33A7-4592-A1C5-668FCCCCEFE3}"/>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61" name="Google Shape;2441;p57">
            <a:extLst>
              <a:ext uri="{FF2B5EF4-FFF2-40B4-BE49-F238E27FC236}">
                <a16:creationId xmlns:a16="http://schemas.microsoft.com/office/drawing/2014/main" id="{7B326AB5-022E-4065-8644-A3A0CAF5B7A0}"/>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5660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38"/>
          <p:cNvGrpSpPr/>
          <p:nvPr/>
        </p:nvGrpSpPr>
        <p:grpSpPr>
          <a:xfrm>
            <a:off x="5470913" y="784698"/>
            <a:ext cx="3089400" cy="3870900"/>
            <a:chOff x="445050" y="393000"/>
            <a:chExt cx="3089400" cy="3870900"/>
          </a:xfrm>
        </p:grpSpPr>
        <p:sp>
          <p:nvSpPr>
            <p:cNvPr id="949" name="Google Shape;949;p38"/>
            <p:cNvSpPr/>
            <p:nvPr/>
          </p:nvSpPr>
          <p:spPr>
            <a:xfrm>
              <a:off x="445350" y="393000"/>
              <a:ext cx="30891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38"/>
            <p:cNvGrpSpPr/>
            <p:nvPr/>
          </p:nvGrpSpPr>
          <p:grpSpPr>
            <a:xfrm>
              <a:off x="445050" y="393000"/>
              <a:ext cx="3089100" cy="392400"/>
              <a:chOff x="-8550475" y="393012"/>
              <a:chExt cx="3089100" cy="392400"/>
            </a:xfrm>
          </p:grpSpPr>
          <p:sp>
            <p:nvSpPr>
              <p:cNvPr id="951" name="Google Shape;951;p38"/>
              <p:cNvSpPr/>
              <p:nvPr/>
            </p:nvSpPr>
            <p:spPr>
              <a:xfrm>
                <a:off x="-8550475" y="393012"/>
                <a:ext cx="3089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56" name="Google Shape;956;p38"/>
          <p:cNvPicPr preferRelativeResize="0"/>
          <p:nvPr/>
        </p:nvPicPr>
        <p:blipFill rotWithShape="1">
          <a:blip r:embed="rId3"/>
          <a:srcRect l="473" r="473"/>
          <a:stretch/>
        </p:blipFill>
        <p:spPr>
          <a:xfrm>
            <a:off x="5538054" y="1315386"/>
            <a:ext cx="2918478" cy="1684219"/>
          </a:xfrm>
          <a:prstGeom prst="rect">
            <a:avLst/>
          </a:prstGeom>
          <a:noFill/>
          <a:ln>
            <a:noFill/>
          </a:ln>
        </p:spPr>
      </p:pic>
      <p:pic>
        <p:nvPicPr>
          <p:cNvPr id="960" name="Google Shape;960;p38"/>
          <p:cNvPicPr preferRelativeResize="0"/>
          <p:nvPr/>
        </p:nvPicPr>
        <p:blipFill>
          <a:blip r:embed="rId4"/>
          <a:srcRect t="4298" b="4298"/>
          <a:stretch/>
        </p:blipFill>
        <p:spPr>
          <a:xfrm>
            <a:off x="5532277" y="3083464"/>
            <a:ext cx="2998234" cy="1389418"/>
          </a:xfrm>
          <a:prstGeom prst="rect">
            <a:avLst/>
          </a:prstGeom>
          <a:noFill/>
          <a:ln>
            <a:noFill/>
          </a:ln>
        </p:spPr>
      </p:pic>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5" action="ppaction://hlinksldjump"/>
          </p:cNvPr>
          <p:cNvSpPr/>
          <p:nvPr/>
        </p:nvSpPr>
        <p:spPr>
          <a:xfrm>
            <a:off x="693867"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a:hlinkClick r:id="rId6" action="ppaction://hlinksldjump"/>
          </p:cNvPr>
          <p:cNvSpPr/>
          <p:nvPr/>
        </p:nvSpPr>
        <p:spPr>
          <a:xfrm>
            <a:off x="2102224"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rId7"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8"/>
          <p:cNvGrpSpPr/>
          <p:nvPr/>
        </p:nvGrpSpPr>
        <p:grpSpPr>
          <a:xfrm>
            <a:off x="238515" y="90242"/>
            <a:ext cx="216784" cy="199039"/>
            <a:chOff x="285677" y="4429254"/>
            <a:chExt cx="216784" cy="199039"/>
          </a:xfrm>
        </p:grpSpPr>
        <p:sp>
          <p:nvSpPr>
            <p:cNvPr id="978" name="Google Shape;978;p3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8">
            <a:hlinkClick r:id="rId8"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5;p38">
            <a:extLst>
              <a:ext uri="{FF2B5EF4-FFF2-40B4-BE49-F238E27FC236}">
                <a16:creationId xmlns:a16="http://schemas.microsoft.com/office/drawing/2014/main" id="{9F6A8643-D435-4BF4-B24A-C2410AC8D83E}"/>
              </a:ext>
            </a:extLst>
          </p:cNvPr>
          <p:cNvSpPr/>
          <p:nvPr/>
        </p:nvSpPr>
        <p:spPr>
          <a:xfrm>
            <a:off x="428464" y="784698"/>
            <a:ext cx="4672800" cy="3870900"/>
          </a:xfrm>
          <a:prstGeom prst="roundRect">
            <a:avLst>
              <a:gd name="adj" fmla="val 9794"/>
            </a:avLst>
          </a:prstGeom>
          <a:solidFill>
            <a:srgbClr val="F6C5BE"/>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8;p38">
            <a:extLst>
              <a:ext uri="{FF2B5EF4-FFF2-40B4-BE49-F238E27FC236}">
                <a16:creationId xmlns:a16="http://schemas.microsoft.com/office/drawing/2014/main" id="{86738B28-0679-4CDE-AE4D-3118D05EE21D}"/>
              </a:ext>
            </a:extLst>
          </p:cNvPr>
          <p:cNvSpPr txBox="1"/>
          <p:nvPr/>
        </p:nvSpPr>
        <p:spPr>
          <a:xfrm>
            <a:off x="974914" y="1838898"/>
            <a:ext cx="3687300" cy="8697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US" dirty="0">
                <a:solidFill>
                  <a:srgbClr val="434343"/>
                </a:solidFill>
                <a:latin typeface="Abel"/>
                <a:ea typeface="Abel"/>
                <a:cs typeface="Abel"/>
                <a:sym typeface="Abel"/>
              </a:rPr>
              <a:t>WebRTC architecture consists of over a dozen different standards, covering both the application and browser</a:t>
            </a:r>
            <a:r>
              <a:rPr lang="tr-TR" dirty="0">
                <a:solidFill>
                  <a:srgbClr val="434343"/>
                </a:solidFill>
                <a:latin typeface="Abel"/>
                <a:ea typeface="Abel"/>
                <a:cs typeface="Abel"/>
                <a:sym typeface="Abel"/>
              </a:rPr>
              <a:t>.</a:t>
            </a:r>
            <a:endParaRPr lang="en-US" dirty="0">
              <a:solidFill>
                <a:srgbClr val="434343"/>
              </a:solidFill>
              <a:latin typeface="Abel"/>
              <a:ea typeface="Abel"/>
              <a:cs typeface="Abel"/>
              <a:sym typeface="Abel"/>
            </a:endParaRPr>
          </a:p>
        </p:txBody>
      </p:sp>
      <p:sp>
        <p:nvSpPr>
          <p:cNvPr id="58" name="Google Shape;959;p38">
            <a:extLst>
              <a:ext uri="{FF2B5EF4-FFF2-40B4-BE49-F238E27FC236}">
                <a16:creationId xmlns:a16="http://schemas.microsoft.com/office/drawing/2014/main" id="{4F9D5FAB-AA3D-4EB6-8C21-BCC011BE462F}"/>
              </a:ext>
            </a:extLst>
          </p:cNvPr>
          <p:cNvSpPr txBox="1"/>
          <p:nvPr/>
        </p:nvSpPr>
        <p:spPr>
          <a:xfrm>
            <a:off x="974914" y="1452173"/>
            <a:ext cx="3687300" cy="5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dirty="0">
                <a:solidFill>
                  <a:srgbClr val="434343"/>
                </a:solidFill>
                <a:latin typeface="Hepta Slab SemiBold"/>
                <a:ea typeface="Hepta Slab SemiBold"/>
                <a:cs typeface="Hepta Slab SemiBold"/>
                <a:sym typeface="Hepta Slab SemiBold"/>
              </a:rPr>
              <a:t>Architecture</a:t>
            </a:r>
            <a:endParaRPr sz="2400" dirty="0">
              <a:solidFill>
                <a:srgbClr val="434343"/>
              </a:solidFill>
              <a:latin typeface="Hepta Slab SemiBold"/>
              <a:ea typeface="Hepta Slab SemiBold"/>
              <a:cs typeface="Hepta Slab SemiBold"/>
              <a:sym typeface="Hepta Slab SemiBold"/>
            </a:endParaRPr>
          </a:p>
        </p:txBody>
      </p:sp>
      <p:sp>
        <p:nvSpPr>
          <p:cNvPr id="59" name="Google Shape;962;p38">
            <a:extLst>
              <a:ext uri="{FF2B5EF4-FFF2-40B4-BE49-F238E27FC236}">
                <a16:creationId xmlns:a16="http://schemas.microsoft.com/office/drawing/2014/main" id="{E01433E7-1EBF-4A56-8E98-332925B3C0B2}"/>
              </a:ext>
            </a:extLst>
          </p:cNvPr>
          <p:cNvSpPr txBox="1">
            <a:spLocks noGrp="1"/>
          </p:cNvSpPr>
          <p:nvPr>
            <p:ph type="ctrTitle"/>
          </p:nvPr>
        </p:nvSpPr>
        <p:spPr>
          <a:xfrm>
            <a:off x="974614" y="835602"/>
            <a:ext cx="38589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Historia</a:t>
            </a:r>
            <a:endParaRPr/>
          </a:p>
        </p:txBody>
      </p:sp>
      <p:grpSp>
        <p:nvGrpSpPr>
          <p:cNvPr id="60" name="Google Shape;963;p38">
            <a:extLst>
              <a:ext uri="{FF2B5EF4-FFF2-40B4-BE49-F238E27FC236}">
                <a16:creationId xmlns:a16="http://schemas.microsoft.com/office/drawing/2014/main" id="{F283372A-F677-49AF-BFC0-4A61CD2E4DB0}"/>
              </a:ext>
            </a:extLst>
          </p:cNvPr>
          <p:cNvGrpSpPr/>
          <p:nvPr/>
        </p:nvGrpSpPr>
        <p:grpSpPr>
          <a:xfrm>
            <a:off x="428464" y="784823"/>
            <a:ext cx="4672800" cy="392400"/>
            <a:chOff x="-8550475" y="393012"/>
            <a:chExt cx="4672800" cy="392400"/>
          </a:xfrm>
        </p:grpSpPr>
        <p:sp>
          <p:nvSpPr>
            <p:cNvPr id="61" name="Google Shape;964;p38">
              <a:extLst>
                <a:ext uri="{FF2B5EF4-FFF2-40B4-BE49-F238E27FC236}">
                  <a16:creationId xmlns:a16="http://schemas.microsoft.com/office/drawing/2014/main" id="{EB994200-DC4D-4E68-81A5-6EA647CA7329}"/>
                </a:ext>
              </a:extLst>
            </p:cNvPr>
            <p:cNvSpPr/>
            <p:nvPr/>
          </p:nvSpPr>
          <p:spPr>
            <a:xfrm>
              <a:off x="-8550475" y="393012"/>
              <a:ext cx="46728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65;p38">
              <a:extLst>
                <a:ext uri="{FF2B5EF4-FFF2-40B4-BE49-F238E27FC236}">
                  <a16:creationId xmlns:a16="http://schemas.microsoft.com/office/drawing/2014/main" id="{3CF6F96E-5EBB-42E8-B09D-97996F042E26}"/>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66;p38">
              <a:extLst>
                <a:ext uri="{FF2B5EF4-FFF2-40B4-BE49-F238E27FC236}">
                  <a16:creationId xmlns:a16="http://schemas.microsoft.com/office/drawing/2014/main" id="{8F0D6431-F12D-4A3F-ADED-29ED2863DA9A}"/>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67;p38">
              <a:extLst>
                <a:ext uri="{FF2B5EF4-FFF2-40B4-BE49-F238E27FC236}">
                  <a16:creationId xmlns:a16="http://schemas.microsoft.com/office/drawing/2014/main" id="{D9D60365-3E41-4A85-9E2E-41FB629F5164}"/>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968;p38">
            <a:extLst>
              <a:ext uri="{FF2B5EF4-FFF2-40B4-BE49-F238E27FC236}">
                <a16:creationId xmlns:a16="http://schemas.microsoft.com/office/drawing/2014/main" id="{7437775C-1832-4EF3-B0AE-550EE65B4D17}"/>
              </a:ext>
            </a:extLst>
          </p:cNvPr>
          <p:cNvSpPr txBox="1"/>
          <p:nvPr/>
        </p:nvSpPr>
        <p:spPr>
          <a:xfrm>
            <a:off x="974914" y="3343323"/>
            <a:ext cx="3687300" cy="8697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US" dirty="0">
                <a:solidFill>
                  <a:srgbClr val="434343"/>
                </a:solidFill>
                <a:latin typeface="Abel"/>
                <a:ea typeface="Abel"/>
                <a:cs typeface="Abel"/>
                <a:sym typeface="Abel"/>
              </a:rPr>
              <a:t>Unlike all other browser communication </a:t>
            </a:r>
            <a:r>
              <a:rPr lang="tr-TR" dirty="0" err="1">
                <a:solidFill>
                  <a:srgbClr val="434343"/>
                </a:solidFill>
                <a:latin typeface="Abel"/>
                <a:ea typeface="Abel"/>
                <a:cs typeface="Abel"/>
                <a:sym typeface="Abel"/>
              </a:rPr>
              <a:t>that</a:t>
            </a:r>
            <a:r>
              <a:rPr lang="en-US" dirty="0">
                <a:solidFill>
                  <a:srgbClr val="434343"/>
                </a:solidFill>
                <a:latin typeface="Abel"/>
                <a:ea typeface="Abel"/>
                <a:cs typeface="Abel"/>
                <a:sym typeface="Abel"/>
              </a:rPr>
              <a:t> use Transmission Control Protocol (TCP), WebRTC transports its data over User Datagram Protocol (UDP).</a:t>
            </a:r>
          </a:p>
        </p:txBody>
      </p:sp>
      <p:sp>
        <p:nvSpPr>
          <p:cNvPr id="66" name="Google Shape;969;p38">
            <a:extLst>
              <a:ext uri="{FF2B5EF4-FFF2-40B4-BE49-F238E27FC236}">
                <a16:creationId xmlns:a16="http://schemas.microsoft.com/office/drawing/2014/main" id="{8A88DC7B-6483-4FA1-84FC-7098BC9C8A8D}"/>
              </a:ext>
            </a:extLst>
          </p:cNvPr>
          <p:cNvSpPr txBox="1"/>
          <p:nvPr/>
        </p:nvSpPr>
        <p:spPr>
          <a:xfrm>
            <a:off x="974914" y="2956598"/>
            <a:ext cx="3687300" cy="5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sz="2400" dirty="0" err="1">
                <a:solidFill>
                  <a:srgbClr val="434343"/>
                </a:solidFill>
                <a:latin typeface="Hepta Slab SemiBold"/>
                <a:ea typeface="Hepta Slab SemiBold"/>
                <a:cs typeface="Hepta Slab SemiBold"/>
                <a:sym typeface="Hepta Slab SemiBold"/>
              </a:rPr>
              <a:t>Protocols</a:t>
            </a:r>
            <a:endParaRPr sz="2400" dirty="0">
              <a:solidFill>
                <a:srgbClr val="434343"/>
              </a:solidFill>
              <a:latin typeface="Hepta Slab SemiBold"/>
              <a:ea typeface="Hepta Slab SemiBold"/>
              <a:cs typeface="Hepta Slab SemiBold"/>
              <a:sym typeface="Hepta Slab SemiBold"/>
            </a:endParaRPr>
          </a:p>
        </p:txBody>
      </p:sp>
      <p:sp>
        <p:nvSpPr>
          <p:cNvPr id="67" name="Google Shape;760;p34">
            <a:extLst>
              <a:ext uri="{FF2B5EF4-FFF2-40B4-BE49-F238E27FC236}">
                <a16:creationId xmlns:a16="http://schemas.microsoft.com/office/drawing/2014/main" id="{27736B88-2F19-492A-BBDF-124A06988012}"/>
              </a:ext>
            </a:extLst>
          </p:cNvPr>
          <p:cNvSpPr txBox="1">
            <a:spLocks/>
          </p:cNvSpPr>
          <p:nvPr/>
        </p:nvSpPr>
        <p:spPr>
          <a:xfrm>
            <a:off x="1129739" y="814114"/>
            <a:ext cx="3858900" cy="32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r>
              <a:rPr lang="tr-TR" dirty="0" err="1"/>
              <a:t>webRTC</a:t>
            </a:r>
            <a:endParaRPr lang="tr-TR" dirty="0"/>
          </a:p>
        </p:txBody>
      </p:sp>
      <p:sp>
        <p:nvSpPr>
          <p:cNvPr id="68" name="Google Shape;2436;p57">
            <a:extLst>
              <a:ext uri="{FF2B5EF4-FFF2-40B4-BE49-F238E27FC236}">
                <a16:creationId xmlns:a16="http://schemas.microsoft.com/office/drawing/2014/main" id="{B1378B8C-45FC-45B0-96BB-C6890A8D72AA}"/>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69" name="Google Shape;2437;p57">
            <a:extLst>
              <a:ext uri="{FF2B5EF4-FFF2-40B4-BE49-F238E27FC236}">
                <a16:creationId xmlns:a16="http://schemas.microsoft.com/office/drawing/2014/main" id="{F25ECAE0-2AAE-42B4-9D50-2C8DBA179C8F}"/>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70" name="Google Shape;2438;p57">
            <a:extLst>
              <a:ext uri="{FF2B5EF4-FFF2-40B4-BE49-F238E27FC236}">
                <a16:creationId xmlns:a16="http://schemas.microsoft.com/office/drawing/2014/main" id="{A48D978F-0BA1-4F32-9CD3-E4DAA4D1B5A3}"/>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71" name="Google Shape;2439;p57">
            <a:extLst>
              <a:ext uri="{FF2B5EF4-FFF2-40B4-BE49-F238E27FC236}">
                <a16:creationId xmlns:a16="http://schemas.microsoft.com/office/drawing/2014/main" id="{3BD78949-8197-418B-8A05-13BB42B22DF4}"/>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72" name="Google Shape;2440;p57">
            <a:extLst>
              <a:ext uri="{FF2B5EF4-FFF2-40B4-BE49-F238E27FC236}">
                <a16:creationId xmlns:a16="http://schemas.microsoft.com/office/drawing/2014/main" id="{4A2D7BFC-76BE-4A25-8F7C-F5E02B524D18}"/>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73" name="Google Shape;2441;p57">
            <a:extLst>
              <a:ext uri="{FF2B5EF4-FFF2-40B4-BE49-F238E27FC236}">
                <a16:creationId xmlns:a16="http://schemas.microsoft.com/office/drawing/2014/main" id="{29352408-99B8-4ABB-9D95-150E5CD33CE0}"/>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2587248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3" action="ppaction://hlinksldjump"/>
          </p:cNvPr>
          <p:cNvSpPr/>
          <p:nvPr/>
        </p:nvSpPr>
        <p:spPr>
          <a:xfrm>
            <a:off x="693867" y="-1362"/>
            <a:ext cx="14082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a:hlinkClick r:id="rId4" action="ppaction://hlinksldjump"/>
          </p:cNvPr>
          <p:cNvSpPr/>
          <p:nvPr/>
        </p:nvSpPr>
        <p:spPr>
          <a:xfrm>
            <a:off x="2102224" y="-1362"/>
            <a:ext cx="1408200" cy="3924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rId5" action="ppaction://hlinksldjump"/>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38"/>
          <p:cNvGrpSpPr/>
          <p:nvPr/>
        </p:nvGrpSpPr>
        <p:grpSpPr>
          <a:xfrm>
            <a:off x="238515" y="90242"/>
            <a:ext cx="216784" cy="199039"/>
            <a:chOff x="285677" y="4429254"/>
            <a:chExt cx="216784" cy="199039"/>
          </a:xfrm>
        </p:grpSpPr>
        <p:sp>
          <p:nvSpPr>
            <p:cNvPr id="978" name="Google Shape;978;p3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8">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91;p59">
            <a:extLst>
              <a:ext uri="{FF2B5EF4-FFF2-40B4-BE49-F238E27FC236}">
                <a16:creationId xmlns:a16="http://schemas.microsoft.com/office/drawing/2014/main" id="{3EF39500-A7DA-47B7-9470-DDB2F324EB7F}"/>
              </a:ext>
            </a:extLst>
          </p:cNvPr>
          <p:cNvGrpSpPr/>
          <p:nvPr/>
        </p:nvGrpSpPr>
        <p:grpSpPr>
          <a:xfrm>
            <a:off x="4401700" y="758000"/>
            <a:ext cx="4298100" cy="3870900"/>
            <a:chOff x="445050" y="393000"/>
            <a:chExt cx="4298100" cy="3870900"/>
          </a:xfrm>
        </p:grpSpPr>
        <p:sp>
          <p:nvSpPr>
            <p:cNvPr id="68" name="Google Shape;2492;p59">
              <a:extLst>
                <a:ext uri="{FF2B5EF4-FFF2-40B4-BE49-F238E27FC236}">
                  <a16:creationId xmlns:a16="http://schemas.microsoft.com/office/drawing/2014/main" id="{AE1D7970-AD78-44CA-9A52-B80E4F5BA229}"/>
                </a:ext>
              </a:extLst>
            </p:cNvPr>
            <p:cNvSpPr/>
            <p:nvPr/>
          </p:nvSpPr>
          <p:spPr>
            <a:xfrm>
              <a:off x="445350" y="393000"/>
              <a:ext cx="42978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2493;p59">
              <a:extLst>
                <a:ext uri="{FF2B5EF4-FFF2-40B4-BE49-F238E27FC236}">
                  <a16:creationId xmlns:a16="http://schemas.microsoft.com/office/drawing/2014/main" id="{8031A023-54F5-4DB1-ADBA-792F7304A5BE}"/>
                </a:ext>
              </a:extLst>
            </p:cNvPr>
            <p:cNvGrpSpPr/>
            <p:nvPr/>
          </p:nvGrpSpPr>
          <p:grpSpPr>
            <a:xfrm>
              <a:off x="445050" y="393000"/>
              <a:ext cx="4298100" cy="392400"/>
              <a:chOff x="-8550475" y="393012"/>
              <a:chExt cx="4298100" cy="392400"/>
            </a:xfrm>
          </p:grpSpPr>
          <p:sp>
            <p:nvSpPr>
              <p:cNvPr id="70" name="Google Shape;2494;p59">
                <a:extLst>
                  <a:ext uri="{FF2B5EF4-FFF2-40B4-BE49-F238E27FC236}">
                    <a16:creationId xmlns:a16="http://schemas.microsoft.com/office/drawing/2014/main" id="{6428BD51-EE69-4EEA-BBB6-76B8633711F8}"/>
                  </a:ext>
                </a:extLst>
              </p:cNvPr>
              <p:cNvSpPr/>
              <p:nvPr/>
            </p:nvSpPr>
            <p:spPr>
              <a:xfrm>
                <a:off x="-8550475" y="393012"/>
                <a:ext cx="4298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95;p59">
                <a:extLst>
                  <a:ext uri="{FF2B5EF4-FFF2-40B4-BE49-F238E27FC236}">
                    <a16:creationId xmlns:a16="http://schemas.microsoft.com/office/drawing/2014/main" id="{9B356CCA-ADBD-410F-B613-4D2928E76714}"/>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96;p59">
                <a:extLst>
                  <a:ext uri="{FF2B5EF4-FFF2-40B4-BE49-F238E27FC236}">
                    <a16:creationId xmlns:a16="http://schemas.microsoft.com/office/drawing/2014/main" id="{C3805584-87B3-4F72-AB2B-29DD4573309F}"/>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97;p59">
                <a:extLst>
                  <a:ext uri="{FF2B5EF4-FFF2-40B4-BE49-F238E27FC236}">
                    <a16:creationId xmlns:a16="http://schemas.microsoft.com/office/drawing/2014/main" id="{210D112E-C130-4ECE-BBC5-4504DCD7CF8F}"/>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Google Shape;2498;p59">
            <a:extLst>
              <a:ext uri="{FF2B5EF4-FFF2-40B4-BE49-F238E27FC236}">
                <a16:creationId xmlns:a16="http://schemas.microsoft.com/office/drawing/2014/main" id="{35B0FF9C-5F50-4687-A72A-7281AEBB4C8A}"/>
              </a:ext>
            </a:extLst>
          </p:cNvPr>
          <p:cNvSpPr txBox="1"/>
          <p:nvPr/>
        </p:nvSpPr>
        <p:spPr>
          <a:xfrm flipH="1">
            <a:off x="5027344" y="2413850"/>
            <a:ext cx="2870400" cy="104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tr-TR" b="1" dirty="0">
                <a:solidFill>
                  <a:srgbClr val="434343"/>
                </a:solidFill>
                <a:latin typeface="Abel"/>
                <a:ea typeface="Abel"/>
                <a:cs typeface="Abel"/>
                <a:sym typeface="Abel"/>
              </a:rPr>
              <a:t>Browser: </a:t>
            </a:r>
            <a:r>
              <a:rPr lang="tr-TR" dirty="0">
                <a:solidFill>
                  <a:srgbClr val="434343"/>
                </a:solidFill>
                <a:latin typeface="Abel"/>
                <a:ea typeface="Abel"/>
                <a:cs typeface="Abel"/>
                <a:sym typeface="Abel"/>
              </a:rPr>
              <a:t>UDP, STUN, DTLS, SDP</a:t>
            </a:r>
          </a:p>
          <a:p>
            <a:pPr marL="0" lvl="0" indent="0" algn="l" rtl="0">
              <a:lnSpc>
                <a:spcPct val="115000"/>
              </a:lnSpc>
              <a:spcBef>
                <a:spcPts val="0"/>
              </a:spcBef>
              <a:spcAft>
                <a:spcPts val="1600"/>
              </a:spcAft>
              <a:buNone/>
            </a:pPr>
            <a:r>
              <a:rPr lang="tr-TR" b="1" dirty="0">
                <a:solidFill>
                  <a:srgbClr val="434343"/>
                </a:solidFill>
                <a:latin typeface="Abel"/>
                <a:ea typeface="Abel"/>
                <a:cs typeface="Abel"/>
                <a:sym typeface="Abel"/>
              </a:rPr>
              <a:t>Desktop:</a:t>
            </a:r>
            <a:r>
              <a:rPr lang="tr-TR" dirty="0">
                <a:solidFill>
                  <a:srgbClr val="434343"/>
                </a:solidFill>
                <a:latin typeface="Abel"/>
                <a:ea typeface="Abel"/>
                <a:cs typeface="Abel"/>
                <a:sym typeface="Abel"/>
              </a:rPr>
              <a:t> TCP, STUN, TLS</a:t>
            </a:r>
            <a:endParaRPr b="1" dirty="0">
              <a:solidFill>
                <a:srgbClr val="434343"/>
              </a:solidFill>
              <a:latin typeface="Abel"/>
              <a:ea typeface="Abel"/>
              <a:cs typeface="Abel"/>
              <a:sym typeface="Abel"/>
            </a:endParaRPr>
          </a:p>
        </p:txBody>
      </p:sp>
      <p:sp>
        <p:nvSpPr>
          <p:cNvPr id="75" name="Google Shape;2499;p59">
            <a:extLst>
              <a:ext uri="{FF2B5EF4-FFF2-40B4-BE49-F238E27FC236}">
                <a16:creationId xmlns:a16="http://schemas.microsoft.com/office/drawing/2014/main" id="{71651BB8-A281-4CB2-8729-7881F714D704}"/>
              </a:ext>
            </a:extLst>
          </p:cNvPr>
          <p:cNvSpPr txBox="1">
            <a:spLocks noGrp="1"/>
          </p:cNvSpPr>
          <p:nvPr>
            <p:ph type="ctrTitle"/>
          </p:nvPr>
        </p:nvSpPr>
        <p:spPr>
          <a:xfrm>
            <a:off x="4572000" y="808179"/>
            <a:ext cx="38589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a:t>Browser </a:t>
            </a:r>
            <a:r>
              <a:rPr lang="tr-TR" dirty="0" err="1"/>
              <a:t>vs</a:t>
            </a:r>
            <a:r>
              <a:rPr lang="tr-TR" dirty="0"/>
              <a:t> Desktop</a:t>
            </a:r>
            <a:endParaRPr dirty="0">
              <a:solidFill>
                <a:schemeClr val="dk1"/>
              </a:solidFill>
            </a:endParaRPr>
          </a:p>
        </p:txBody>
      </p:sp>
      <p:grpSp>
        <p:nvGrpSpPr>
          <p:cNvPr id="76" name="Google Shape;2500;p59">
            <a:extLst>
              <a:ext uri="{FF2B5EF4-FFF2-40B4-BE49-F238E27FC236}">
                <a16:creationId xmlns:a16="http://schemas.microsoft.com/office/drawing/2014/main" id="{555131FA-2714-4B05-B7E1-D93C38AE4468}"/>
              </a:ext>
            </a:extLst>
          </p:cNvPr>
          <p:cNvGrpSpPr/>
          <p:nvPr/>
        </p:nvGrpSpPr>
        <p:grpSpPr>
          <a:xfrm>
            <a:off x="609101" y="1699592"/>
            <a:ext cx="3858795" cy="2929313"/>
            <a:chOff x="3171518" y="1466724"/>
            <a:chExt cx="2801100" cy="2126388"/>
          </a:xfrm>
        </p:grpSpPr>
        <p:sp>
          <p:nvSpPr>
            <p:cNvPr id="77" name="Google Shape;2501;p59">
              <a:extLst>
                <a:ext uri="{FF2B5EF4-FFF2-40B4-BE49-F238E27FC236}">
                  <a16:creationId xmlns:a16="http://schemas.microsoft.com/office/drawing/2014/main" id="{4B9286C6-795E-4EBE-9E1C-8E630777162E}"/>
                </a:ext>
              </a:extLst>
            </p:cNvPr>
            <p:cNvSpPr/>
            <p:nvPr/>
          </p:nvSpPr>
          <p:spPr>
            <a:xfrm>
              <a:off x="4092568" y="3231873"/>
              <a:ext cx="956491" cy="36124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3"/>
            </a:solidFill>
            <a:ln>
              <a:noFill/>
            </a:ln>
            <a:effectLst>
              <a:outerShdw blurRad="57150" dist="47625" dir="2820000" algn="bl" rotWithShape="0">
                <a:schemeClr val="accent5">
                  <a:alpha val="45000"/>
                </a:schemeClr>
              </a:outerShdw>
            </a:effectLst>
          </p:spPr>
        </p:sp>
        <p:sp>
          <p:nvSpPr>
            <p:cNvPr id="78" name="Google Shape;2502;p59">
              <a:extLst>
                <a:ext uri="{FF2B5EF4-FFF2-40B4-BE49-F238E27FC236}">
                  <a16:creationId xmlns:a16="http://schemas.microsoft.com/office/drawing/2014/main" id="{83F01C16-FDB5-48C0-B3F6-3114331CE295}"/>
                </a:ext>
              </a:extLst>
            </p:cNvPr>
            <p:cNvSpPr/>
            <p:nvPr/>
          </p:nvSpPr>
          <p:spPr>
            <a:xfrm>
              <a:off x="3171518" y="1466724"/>
              <a:ext cx="2801100" cy="1772100"/>
            </a:xfrm>
            <a:prstGeom prst="roundRect">
              <a:avLst>
                <a:gd name="adj" fmla="val 3857"/>
              </a:avLst>
            </a:prstGeom>
            <a:solidFill>
              <a:schemeClr val="accent3"/>
            </a:solidFill>
            <a:ln>
              <a:noFill/>
            </a:ln>
            <a:effectLst>
              <a:outerShdw blurRad="57150" dist="47625" dir="2820000" algn="bl" rotWithShape="0">
                <a:schemeClr val="accent5">
                  <a:alpha val="4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03;p59">
              <a:extLst>
                <a:ext uri="{FF2B5EF4-FFF2-40B4-BE49-F238E27FC236}">
                  <a16:creationId xmlns:a16="http://schemas.microsoft.com/office/drawing/2014/main" id="{869093F6-D7D0-44D8-ACE9-76E1C13A30D0}"/>
                </a:ext>
              </a:extLst>
            </p:cNvPr>
            <p:cNvSpPr/>
            <p:nvPr/>
          </p:nvSpPr>
          <p:spPr>
            <a:xfrm>
              <a:off x="3267738" y="1556205"/>
              <a:ext cx="2610900" cy="1592100"/>
            </a:xfrm>
            <a:prstGeom prst="rect">
              <a:avLst/>
            </a:prstGeom>
            <a:noFill/>
            <a:ln>
              <a:noFill/>
            </a:ln>
            <a:effectLst>
              <a:outerShdw blurRad="57150" dist="47625" dir="2820000" algn="bl" rotWithShape="0">
                <a:schemeClr val="accent5">
                  <a:alpha val="4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2504;p59">
            <a:extLst>
              <a:ext uri="{FF2B5EF4-FFF2-40B4-BE49-F238E27FC236}">
                <a16:creationId xmlns:a16="http://schemas.microsoft.com/office/drawing/2014/main" id="{180E2333-3822-4B28-A086-42A8AD990B36}"/>
              </a:ext>
            </a:extLst>
          </p:cNvPr>
          <p:cNvPicPr preferRelativeResize="0"/>
          <p:nvPr/>
        </p:nvPicPr>
        <p:blipFill>
          <a:blip r:embed="rId7"/>
          <a:srcRect l="5517" r="5517"/>
          <a:stretch/>
        </p:blipFill>
        <p:spPr>
          <a:xfrm>
            <a:off x="744079" y="1844322"/>
            <a:ext cx="3588754" cy="2186120"/>
          </a:xfrm>
          <a:prstGeom prst="rect">
            <a:avLst/>
          </a:prstGeom>
          <a:noFill/>
          <a:ln>
            <a:noFill/>
          </a:ln>
        </p:spPr>
      </p:pic>
      <p:sp>
        <p:nvSpPr>
          <p:cNvPr id="81" name="Google Shape;2436;p57">
            <a:extLst>
              <a:ext uri="{FF2B5EF4-FFF2-40B4-BE49-F238E27FC236}">
                <a16:creationId xmlns:a16="http://schemas.microsoft.com/office/drawing/2014/main" id="{3075D9C2-0CC3-426A-9031-DD5E912D130A}"/>
              </a:ext>
            </a:extLst>
          </p:cNvPr>
          <p:cNvSpPr txBox="1"/>
          <p:nvPr/>
        </p:nvSpPr>
        <p:spPr>
          <a:xfrm>
            <a:off x="860077" y="90250"/>
            <a:ext cx="1075779"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Technologies</a:t>
            </a:r>
            <a:endParaRPr sz="1200" dirty="0">
              <a:solidFill>
                <a:schemeClr val="dk1"/>
              </a:solidFill>
              <a:latin typeface="Abel"/>
              <a:ea typeface="Abel"/>
              <a:cs typeface="Abel"/>
              <a:sym typeface="Abel"/>
            </a:endParaRPr>
          </a:p>
        </p:txBody>
      </p:sp>
      <p:sp>
        <p:nvSpPr>
          <p:cNvPr id="82" name="Google Shape;2437;p57">
            <a:extLst>
              <a:ext uri="{FF2B5EF4-FFF2-40B4-BE49-F238E27FC236}">
                <a16:creationId xmlns:a16="http://schemas.microsoft.com/office/drawing/2014/main" id="{7B1D601A-4A2D-4870-81F5-271451756C09}"/>
              </a:ext>
            </a:extLst>
          </p:cNvPr>
          <p:cNvSpPr txBox="1"/>
          <p:nvPr/>
        </p:nvSpPr>
        <p:spPr>
          <a:xfrm>
            <a:off x="2434775" y="90325"/>
            <a:ext cx="743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Setup</a:t>
            </a:r>
            <a:endParaRPr sz="1200" dirty="0">
              <a:solidFill>
                <a:schemeClr val="dk1"/>
              </a:solidFill>
              <a:latin typeface="Abel"/>
              <a:ea typeface="Abel"/>
              <a:cs typeface="Abel"/>
              <a:sym typeface="Abel"/>
            </a:endParaRPr>
          </a:p>
        </p:txBody>
      </p:sp>
      <p:sp>
        <p:nvSpPr>
          <p:cNvPr id="83" name="Google Shape;2438;p57">
            <a:extLst>
              <a:ext uri="{FF2B5EF4-FFF2-40B4-BE49-F238E27FC236}">
                <a16:creationId xmlns:a16="http://schemas.microsoft.com/office/drawing/2014/main" id="{CB494C7D-33A1-4257-BBA8-5FDD79103D12}"/>
              </a:ext>
            </a:extLst>
          </p:cNvPr>
          <p:cNvSpPr txBox="1"/>
          <p:nvPr/>
        </p:nvSpPr>
        <p:spPr>
          <a:xfrm>
            <a:off x="3676772" y="101939"/>
            <a:ext cx="1075818"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Meeting</a:t>
            </a:r>
            <a:endParaRPr sz="1200" dirty="0">
              <a:solidFill>
                <a:schemeClr val="dk1"/>
              </a:solidFill>
              <a:latin typeface="Abel"/>
              <a:ea typeface="Abel"/>
              <a:cs typeface="Abel"/>
              <a:sym typeface="Abel"/>
            </a:endParaRPr>
          </a:p>
        </p:txBody>
      </p:sp>
      <p:sp>
        <p:nvSpPr>
          <p:cNvPr id="84" name="Google Shape;2439;p57">
            <a:extLst>
              <a:ext uri="{FF2B5EF4-FFF2-40B4-BE49-F238E27FC236}">
                <a16:creationId xmlns:a16="http://schemas.microsoft.com/office/drawing/2014/main" id="{D35ED8E6-B37D-407F-836B-112F09F8F8D9}"/>
              </a:ext>
            </a:extLst>
          </p:cNvPr>
          <p:cNvSpPr txBox="1"/>
          <p:nvPr/>
        </p:nvSpPr>
        <p:spPr>
          <a:xfrm>
            <a:off x="5119742" y="95388"/>
            <a:ext cx="101769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Live </a:t>
            </a:r>
            <a:r>
              <a:rPr lang="tr-TR" sz="1200" dirty="0" err="1">
                <a:solidFill>
                  <a:schemeClr val="dk1"/>
                </a:solidFill>
                <a:latin typeface="Abel"/>
                <a:ea typeface="Abel"/>
                <a:cs typeface="Abel"/>
                <a:sym typeface="Abel"/>
              </a:rPr>
              <a:t>Webinar</a:t>
            </a:r>
            <a:endParaRPr sz="1200" dirty="0">
              <a:solidFill>
                <a:schemeClr val="dk1"/>
              </a:solidFill>
              <a:latin typeface="Abel"/>
              <a:ea typeface="Abel"/>
              <a:cs typeface="Abel"/>
              <a:sym typeface="Abel"/>
            </a:endParaRPr>
          </a:p>
        </p:txBody>
      </p:sp>
      <p:sp>
        <p:nvSpPr>
          <p:cNvPr id="85" name="Google Shape;2440;p57">
            <a:extLst>
              <a:ext uri="{FF2B5EF4-FFF2-40B4-BE49-F238E27FC236}">
                <a16:creationId xmlns:a16="http://schemas.microsoft.com/office/drawing/2014/main" id="{5D97FACA-8E93-4583-A8EF-79062E556B7A}"/>
              </a:ext>
            </a:extLst>
          </p:cNvPr>
          <p:cNvSpPr txBox="1"/>
          <p:nvPr/>
        </p:nvSpPr>
        <p:spPr>
          <a:xfrm>
            <a:off x="6564856" y="95388"/>
            <a:ext cx="92900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a:solidFill>
                  <a:schemeClr val="dk1"/>
                </a:solidFill>
                <a:latin typeface="Abel"/>
                <a:ea typeface="Abel"/>
                <a:cs typeface="Abel"/>
                <a:sym typeface="Abel"/>
              </a:rPr>
              <a:t>On-</a:t>
            </a:r>
            <a:r>
              <a:rPr lang="tr-TR" sz="1200" dirty="0" err="1">
                <a:solidFill>
                  <a:schemeClr val="dk1"/>
                </a:solidFill>
                <a:latin typeface="Abel"/>
                <a:ea typeface="Abel"/>
                <a:cs typeface="Abel"/>
                <a:sym typeface="Abel"/>
              </a:rPr>
              <a:t>demand</a:t>
            </a:r>
            <a:endParaRPr sz="1200" dirty="0">
              <a:solidFill>
                <a:schemeClr val="dk1"/>
              </a:solidFill>
              <a:latin typeface="Abel"/>
              <a:ea typeface="Abel"/>
              <a:cs typeface="Abel"/>
              <a:sym typeface="Abel"/>
            </a:endParaRPr>
          </a:p>
        </p:txBody>
      </p:sp>
      <p:sp>
        <p:nvSpPr>
          <p:cNvPr id="86" name="Google Shape;2441;p57">
            <a:extLst>
              <a:ext uri="{FF2B5EF4-FFF2-40B4-BE49-F238E27FC236}">
                <a16:creationId xmlns:a16="http://schemas.microsoft.com/office/drawing/2014/main" id="{EA376A08-63C1-468B-8007-36D887A34E21}"/>
              </a:ext>
            </a:extLst>
          </p:cNvPr>
          <p:cNvSpPr txBox="1"/>
          <p:nvPr/>
        </p:nvSpPr>
        <p:spPr>
          <a:xfrm>
            <a:off x="7985221" y="95388"/>
            <a:ext cx="920264"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tr-TR" sz="1200" dirty="0" err="1">
                <a:solidFill>
                  <a:schemeClr val="dk1"/>
                </a:solidFill>
                <a:latin typeface="Abel"/>
                <a:ea typeface="Abel"/>
                <a:cs typeface="Abel"/>
                <a:sym typeface="Abel"/>
              </a:rPr>
              <a:t>Results</a:t>
            </a:r>
            <a:endParaRPr sz="1200" dirty="0">
              <a:solidFill>
                <a:schemeClr val="dk1"/>
              </a:solidFill>
              <a:latin typeface="Abel"/>
              <a:ea typeface="Abel"/>
              <a:cs typeface="Abel"/>
              <a:sym typeface="Abel"/>
            </a:endParaRPr>
          </a:p>
        </p:txBody>
      </p:sp>
    </p:spTree>
    <p:extLst>
      <p:ext uri="{BB962C8B-B14F-4D97-AF65-F5344CB8AC3E}">
        <p14:creationId xmlns:p14="http://schemas.microsoft.com/office/powerpoint/2010/main" val="197222548"/>
      </p:ext>
    </p:extLst>
  </p:cSld>
  <p:clrMapOvr>
    <a:masterClrMapping/>
  </p:clrMapOvr>
</p:sld>
</file>

<file path=ppt/theme/theme1.xml><?xml version="1.0" encoding="utf-8"?>
<a:theme xmlns:a="http://schemas.openxmlformats.org/drawingml/2006/main" name="OS Weekly planner for teachers by Slidesgo">
  <a:themeElements>
    <a:clrScheme name="Simple Light">
      <a:dk1>
        <a:srgbClr val="F3F3F3"/>
      </a:dk1>
      <a:lt1>
        <a:srgbClr val="434343"/>
      </a:lt1>
      <a:dk2>
        <a:srgbClr val="E55A43"/>
      </a:dk2>
      <a:lt2>
        <a:srgbClr val="FF7058"/>
      </a:lt2>
      <a:accent1>
        <a:srgbClr val="FF9A75"/>
      </a:accent1>
      <a:accent2>
        <a:srgbClr val="F9ABA0"/>
      </a:accent2>
      <a:accent3>
        <a:srgbClr val="F6C5BE"/>
      </a:accent3>
      <a:accent4>
        <a:srgbClr val="FCE5CD"/>
      </a:accent4>
      <a:accent5>
        <a:srgbClr val="963A2A"/>
      </a:accent5>
      <a:accent6>
        <a:srgbClr val="666666"/>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817</TotalTime>
  <Words>2536</Words>
  <Application>Microsoft Office PowerPoint</Application>
  <PresentationFormat>Ekran Gösterisi (16:9)</PresentationFormat>
  <Paragraphs>344</Paragraphs>
  <Slides>33</Slides>
  <Notes>33</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33</vt:i4>
      </vt:variant>
    </vt:vector>
  </HeadingPairs>
  <TitlesOfParts>
    <vt:vector size="44" baseType="lpstr">
      <vt:lpstr>Abel</vt:lpstr>
      <vt:lpstr>Hepta Slab SemiBold</vt:lpstr>
      <vt:lpstr>Sansita</vt:lpstr>
      <vt:lpstr>Oswald SemiBold</vt:lpstr>
      <vt:lpstr>Arial</vt:lpstr>
      <vt:lpstr>Arial</vt:lpstr>
      <vt:lpstr>Hepta Slab</vt:lpstr>
      <vt:lpstr>Fira Sans Extra Condensed Medium</vt:lpstr>
      <vt:lpstr>Bahiana</vt:lpstr>
      <vt:lpstr>Hepta Slab Medium</vt:lpstr>
      <vt:lpstr>OS Weekly planner for teachers by Slidesgo</vt:lpstr>
      <vt:lpstr>ClickMeeting Deep Packet Inspection</vt:lpstr>
      <vt:lpstr>PowerPoint Sunusu</vt:lpstr>
      <vt:lpstr>"Вебінарна кімната ClickMeeting має багато функцій, які добре використовуються та покращують привабливість занять. Грамотно розроблений онлайн-урок із застосуванням гарних інструментів дозволяє передати знання по-новому, надаючи учням нові стимули, завдяки чому вони більш відкриті до набутих знань." (Перцев, 2018)  </vt:lpstr>
      <vt:lpstr>Key Concepts</vt:lpstr>
      <vt:lpstr>PowerPoint Sunusu</vt:lpstr>
      <vt:lpstr>Technologies</vt:lpstr>
      <vt:lpstr>Historia</vt:lpstr>
      <vt:lpstr>Historia</vt:lpstr>
      <vt:lpstr>Browser vs Desktop</vt:lpstr>
      <vt:lpstr>PowerPoint Sunusu</vt:lpstr>
      <vt:lpstr>PowerPoint Sunusu</vt:lpstr>
      <vt:lpstr>Tools</vt:lpstr>
      <vt:lpstr>Pcap Files</vt:lpstr>
      <vt:lpstr>PowerPoint Sunusu</vt:lpstr>
      <vt:lpstr>Packet Lengths</vt:lpstr>
      <vt:lpstr>Protocol Hierarchy</vt:lpstr>
      <vt:lpstr>I/O Graph</vt:lpstr>
      <vt:lpstr>TCP Trace</vt:lpstr>
      <vt:lpstr>Flow Graph</vt:lpstr>
      <vt:lpstr>PowerPoint Sunusu</vt:lpstr>
      <vt:lpstr>Packet Lengths</vt:lpstr>
      <vt:lpstr>Protocol Hierarchy</vt:lpstr>
      <vt:lpstr>Flow Graph</vt:lpstr>
      <vt:lpstr>PowerPoint Sunusu</vt:lpstr>
      <vt:lpstr>Packet Lengths</vt:lpstr>
      <vt:lpstr>Protocol Hierarchy</vt:lpstr>
      <vt:lpstr>I/O Graph</vt:lpstr>
      <vt:lpstr>Flow Graph</vt:lpstr>
      <vt:lpstr>Comparison</vt:lpstr>
      <vt:lpstr>Servers - Subdomains</vt:lpstr>
      <vt:lpstr>To Sum Up</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ClickMeeting Deep Packet Inspection</dc:title>
  <cp:lastModifiedBy>gufran yeşilyurt</cp:lastModifiedBy>
  <cp:revision>38</cp:revision>
  <dcterms:modified xsi:type="dcterms:W3CDTF">2022-04-05T08:05:27Z</dcterms:modified>
</cp:coreProperties>
</file>